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4" r:id="rId2"/>
  </p:sldMasterIdLst>
  <p:sldIdLst>
    <p:sldId id="278" r:id="rId3"/>
    <p:sldId id="272" r:id="rId4"/>
    <p:sldId id="273" r:id="rId5"/>
    <p:sldId id="274" r:id="rId6"/>
    <p:sldId id="275" r:id="rId7"/>
    <p:sldId id="258" r:id="rId8"/>
    <p:sldId id="280" r:id="rId9"/>
    <p:sldId id="281" r:id="rId10"/>
    <p:sldId id="284" r:id="rId11"/>
    <p:sldId id="283" r:id="rId12"/>
    <p:sldId id="264" r:id="rId13"/>
    <p:sldId id="259" r:id="rId14"/>
    <p:sldId id="260" r:id="rId15"/>
    <p:sldId id="262" r:id="rId16"/>
    <p:sldId id="261" r:id="rId17"/>
    <p:sldId id="263" r:id="rId18"/>
    <p:sldId id="266" r:id="rId19"/>
    <p:sldId id="267" r:id="rId20"/>
    <p:sldId id="268" r:id="rId21"/>
    <p:sldId id="269" r:id="rId22"/>
    <p:sldId id="270" r:id="rId23"/>
    <p:sldId id="271" r:id="rId24"/>
    <p:sldId id="285" r:id="rId25"/>
    <p:sldId id="286" r:id="rId26"/>
    <p:sldId id="27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9ED3E0-C634-41A1-932D-0E5E0D17B46B}" v="37" dt="2022-04-26T12:54:50.3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18" autoAdjust="0"/>
    <p:restoredTop sz="94660"/>
  </p:normalViewPr>
  <p:slideViewPr>
    <p:cSldViewPr snapToGrid="0">
      <p:cViewPr>
        <p:scale>
          <a:sx n="75" d="100"/>
          <a:sy n="75" d="100"/>
        </p:scale>
        <p:origin x="1056"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shan Tripathi" userId="7258eba042a3378f" providerId="LiveId" clId="{4F9ED3E0-C634-41A1-932D-0E5E0D17B46B}"/>
    <pc:docChg chg="undo redo custSel addSld delSld modSld sldOrd">
      <pc:chgData name="Ishan Tripathi" userId="7258eba042a3378f" providerId="LiveId" clId="{4F9ED3E0-C634-41A1-932D-0E5E0D17B46B}" dt="2022-04-26T13:07:13.925" v="3244" actId="26606"/>
      <pc:docMkLst>
        <pc:docMk/>
      </pc:docMkLst>
      <pc:sldChg chg="addSp delSp modSp del mod delDesignElem">
        <pc:chgData name="Ishan Tripathi" userId="7258eba042a3378f" providerId="LiveId" clId="{4F9ED3E0-C634-41A1-932D-0E5E0D17B46B}" dt="2022-04-26T12:25:59.024" v="1098" actId="47"/>
        <pc:sldMkLst>
          <pc:docMk/>
          <pc:sldMk cId="2491173116" sldId="256"/>
        </pc:sldMkLst>
        <pc:spChg chg="mod">
          <ac:chgData name="Ishan Tripathi" userId="7258eba042a3378f" providerId="LiveId" clId="{4F9ED3E0-C634-41A1-932D-0E5E0D17B46B}" dt="2022-04-26T12:17:32.951" v="1069" actId="26606"/>
          <ac:spMkLst>
            <pc:docMk/>
            <pc:sldMk cId="2491173116" sldId="256"/>
            <ac:spMk id="2" creationId="{4824EB29-00A9-40CE-9A4A-CA89C462A42F}"/>
          </ac:spMkLst>
        </pc:spChg>
        <pc:spChg chg="mod">
          <ac:chgData name="Ishan Tripathi" userId="7258eba042a3378f" providerId="LiveId" clId="{4F9ED3E0-C634-41A1-932D-0E5E0D17B46B}" dt="2022-04-26T12:17:32.951" v="1069" actId="26606"/>
          <ac:spMkLst>
            <pc:docMk/>
            <pc:sldMk cId="2491173116" sldId="256"/>
            <ac:spMk id="3" creationId="{4E19637C-D8D6-4BE5-99B0-1EE3A90FBA9A}"/>
          </ac:spMkLst>
        </pc:spChg>
        <pc:spChg chg="add del">
          <ac:chgData name="Ishan Tripathi" userId="7258eba042a3378f" providerId="LiveId" clId="{4F9ED3E0-C634-41A1-932D-0E5E0D17B46B}" dt="2022-04-26T12:17:32.951" v="1069" actId="26606"/>
          <ac:spMkLst>
            <pc:docMk/>
            <pc:sldMk cId="2491173116" sldId="256"/>
            <ac:spMk id="43" creationId="{43C48B49-6135-48B6-AC0F-97E5D8D1F03F}"/>
          </ac:spMkLst>
        </pc:spChg>
        <pc:spChg chg="add del">
          <ac:chgData name="Ishan Tripathi" userId="7258eba042a3378f" providerId="LiveId" clId="{4F9ED3E0-C634-41A1-932D-0E5E0D17B46B}" dt="2022-04-26T12:17:32.951" v="1069" actId="26606"/>
          <ac:spMkLst>
            <pc:docMk/>
            <pc:sldMk cId="2491173116" sldId="256"/>
            <ac:spMk id="45" creationId="{9715DAF0-AE1B-46C9-8A6B-DB2AA05AB91D}"/>
          </ac:spMkLst>
        </pc:spChg>
        <pc:spChg chg="add del">
          <ac:chgData name="Ishan Tripathi" userId="7258eba042a3378f" providerId="LiveId" clId="{4F9ED3E0-C634-41A1-932D-0E5E0D17B46B}" dt="2022-04-26T12:17:32.951" v="1069" actId="26606"/>
          <ac:spMkLst>
            <pc:docMk/>
            <pc:sldMk cId="2491173116" sldId="256"/>
            <ac:spMk id="47" creationId="{DC631C0B-6DA6-4E57-8231-CE32B3434A7E}"/>
          </ac:spMkLst>
        </pc:spChg>
        <pc:spChg chg="add del">
          <ac:chgData name="Ishan Tripathi" userId="7258eba042a3378f" providerId="LiveId" clId="{4F9ED3E0-C634-41A1-932D-0E5E0D17B46B}" dt="2022-04-26T12:17:32.951" v="1069" actId="26606"/>
          <ac:spMkLst>
            <pc:docMk/>
            <pc:sldMk cId="2491173116" sldId="256"/>
            <ac:spMk id="49" creationId="{F256AC18-FB41-4977-8B0C-F5082335AB7D}"/>
          </ac:spMkLst>
        </pc:spChg>
        <pc:spChg chg="add del">
          <ac:chgData name="Ishan Tripathi" userId="7258eba042a3378f" providerId="LiveId" clId="{4F9ED3E0-C634-41A1-932D-0E5E0D17B46B}" dt="2022-04-26T12:17:32.951" v="1069" actId="26606"/>
          <ac:spMkLst>
            <pc:docMk/>
            <pc:sldMk cId="2491173116" sldId="256"/>
            <ac:spMk id="51" creationId="{AFF4A713-7B75-4B21-90D7-5AB19547C728}"/>
          </ac:spMkLst>
        </pc:spChg>
        <pc:spChg chg="add">
          <ac:chgData name="Ishan Tripathi" userId="7258eba042a3378f" providerId="LiveId" clId="{4F9ED3E0-C634-41A1-932D-0E5E0D17B46B}" dt="2022-04-26T12:17:32.951" v="1069" actId="26606"/>
          <ac:spMkLst>
            <pc:docMk/>
            <pc:sldMk cId="2491173116" sldId="256"/>
            <ac:spMk id="53" creationId="{B26EE4FD-480F-42A5-9FEB-DA630457CFB7}"/>
          </ac:spMkLst>
        </pc:spChg>
        <pc:spChg chg="add">
          <ac:chgData name="Ishan Tripathi" userId="7258eba042a3378f" providerId="LiveId" clId="{4F9ED3E0-C634-41A1-932D-0E5E0D17B46B}" dt="2022-04-26T12:17:32.951" v="1069" actId="26606"/>
          <ac:spMkLst>
            <pc:docMk/>
            <pc:sldMk cId="2491173116" sldId="256"/>
            <ac:spMk id="54" creationId="{A187062F-BE14-42FC-B06A-607DB23849C3}"/>
          </ac:spMkLst>
        </pc:spChg>
        <pc:spChg chg="add">
          <ac:chgData name="Ishan Tripathi" userId="7258eba042a3378f" providerId="LiveId" clId="{4F9ED3E0-C634-41A1-932D-0E5E0D17B46B}" dt="2022-04-26T12:17:32.951" v="1069" actId="26606"/>
          <ac:spMkLst>
            <pc:docMk/>
            <pc:sldMk cId="2491173116" sldId="256"/>
            <ac:spMk id="55" creationId="{731FE21B-2A45-4BF5-8B03-E12341988774}"/>
          </ac:spMkLst>
        </pc:spChg>
        <pc:spChg chg="add del">
          <ac:chgData name="Ishan Tripathi" userId="7258eba042a3378f" providerId="LiveId" clId="{4F9ED3E0-C634-41A1-932D-0E5E0D17B46B}" dt="2022-04-26T10:24:14.943" v="792" actId="26606"/>
          <ac:spMkLst>
            <pc:docMk/>
            <pc:sldMk cId="2491173116" sldId="256"/>
            <ac:spMk id="56" creationId="{6F5A5072-7B47-4D32-B52A-4EBBF590B8A5}"/>
          </ac:spMkLst>
        </pc:spChg>
        <pc:spChg chg="add">
          <ac:chgData name="Ishan Tripathi" userId="7258eba042a3378f" providerId="LiveId" clId="{4F9ED3E0-C634-41A1-932D-0E5E0D17B46B}" dt="2022-04-26T12:17:32.951" v="1069" actId="26606"/>
          <ac:spMkLst>
            <pc:docMk/>
            <pc:sldMk cId="2491173116" sldId="256"/>
            <ac:spMk id="57" creationId="{2DC5A94D-79ED-48F5-9DC5-96CBB507CEC8}"/>
          </ac:spMkLst>
        </pc:spChg>
        <pc:spChg chg="add del">
          <ac:chgData name="Ishan Tripathi" userId="7258eba042a3378f" providerId="LiveId" clId="{4F9ED3E0-C634-41A1-932D-0E5E0D17B46B}" dt="2022-04-26T10:24:14.943" v="792" actId="26606"/>
          <ac:spMkLst>
            <pc:docMk/>
            <pc:sldMk cId="2491173116" sldId="256"/>
            <ac:spMk id="58" creationId="{9715DAF0-AE1B-46C9-8A6B-DB2AA05AB91D}"/>
          </ac:spMkLst>
        </pc:spChg>
        <pc:spChg chg="add">
          <ac:chgData name="Ishan Tripathi" userId="7258eba042a3378f" providerId="LiveId" clId="{4F9ED3E0-C634-41A1-932D-0E5E0D17B46B}" dt="2022-04-26T12:17:32.951" v="1069" actId="26606"/>
          <ac:spMkLst>
            <pc:docMk/>
            <pc:sldMk cId="2491173116" sldId="256"/>
            <ac:spMk id="59" creationId="{93A3D4BE-AF25-4F9A-9C29-1145CCE24A28}"/>
          </ac:spMkLst>
        </pc:spChg>
        <pc:spChg chg="add del">
          <ac:chgData name="Ishan Tripathi" userId="7258eba042a3378f" providerId="LiveId" clId="{4F9ED3E0-C634-41A1-932D-0E5E0D17B46B}" dt="2022-04-26T10:24:14.943" v="792" actId="26606"/>
          <ac:spMkLst>
            <pc:docMk/>
            <pc:sldMk cId="2491173116" sldId="256"/>
            <ac:spMk id="60" creationId="{6016219D-510E-4184-9090-6D5578A87BD1}"/>
          </ac:spMkLst>
        </pc:spChg>
        <pc:spChg chg="add del">
          <ac:chgData name="Ishan Tripathi" userId="7258eba042a3378f" providerId="LiveId" clId="{4F9ED3E0-C634-41A1-932D-0E5E0D17B46B}" dt="2022-04-26T10:24:14.943" v="792" actId="26606"/>
          <ac:spMkLst>
            <pc:docMk/>
            <pc:sldMk cId="2491173116" sldId="256"/>
            <ac:spMk id="62" creationId="{AFF4A713-7B75-4B21-90D7-5AB19547C728}"/>
          </ac:spMkLst>
        </pc:spChg>
        <pc:spChg chg="add del">
          <ac:chgData name="Ishan Tripathi" userId="7258eba042a3378f" providerId="LiveId" clId="{4F9ED3E0-C634-41A1-932D-0E5E0D17B46B}" dt="2022-04-26T10:24:14.943" v="792" actId="26606"/>
          <ac:spMkLst>
            <pc:docMk/>
            <pc:sldMk cId="2491173116" sldId="256"/>
            <ac:spMk id="64" creationId="{DC631C0B-6DA6-4E57-8231-CE32B3434A7E}"/>
          </ac:spMkLst>
        </pc:spChg>
        <pc:spChg chg="add del">
          <ac:chgData name="Ishan Tripathi" userId="7258eba042a3378f" providerId="LiveId" clId="{4F9ED3E0-C634-41A1-932D-0E5E0D17B46B}" dt="2022-04-26T10:24:14.943" v="792" actId="26606"/>
          <ac:spMkLst>
            <pc:docMk/>
            <pc:sldMk cId="2491173116" sldId="256"/>
            <ac:spMk id="66" creationId="{C29501E6-A978-4A61-9689-9085AF97A53A}"/>
          </ac:spMkLst>
        </pc:spChg>
      </pc:sldChg>
      <pc:sldChg chg="addSp delSp modSp del mod">
        <pc:chgData name="Ishan Tripathi" userId="7258eba042a3378f" providerId="LiveId" clId="{4F9ED3E0-C634-41A1-932D-0E5E0D17B46B}" dt="2022-04-26T10:23:50.710" v="790" actId="47"/>
        <pc:sldMkLst>
          <pc:docMk/>
          <pc:sldMk cId="1732383142" sldId="257"/>
        </pc:sldMkLst>
        <pc:spChg chg="del mod">
          <ac:chgData name="Ishan Tripathi" userId="7258eba042a3378f" providerId="LiveId" clId="{4F9ED3E0-C634-41A1-932D-0E5E0D17B46B}" dt="2022-04-26T10:18:53.027" v="721" actId="478"/>
          <ac:spMkLst>
            <pc:docMk/>
            <pc:sldMk cId="1732383142" sldId="257"/>
            <ac:spMk id="2" creationId="{43FA47DE-D778-48A9-BFE1-A31AE2E21593}"/>
          </ac:spMkLst>
        </pc:spChg>
        <pc:spChg chg="del mod">
          <ac:chgData name="Ishan Tripathi" userId="7258eba042a3378f" providerId="LiveId" clId="{4F9ED3E0-C634-41A1-932D-0E5E0D17B46B}" dt="2022-04-26T07:58:51.058" v="88" actId="478"/>
          <ac:spMkLst>
            <pc:docMk/>
            <pc:sldMk cId="1732383142" sldId="257"/>
            <ac:spMk id="3" creationId="{086434FE-E6B7-49AC-B8D7-BB20FA69C20F}"/>
          </ac:spMkLst>
        </pc:spChg>
        <pc:spChg chg="add del ord">
          <ac:chgData name="Ishan Tripathi" userId="7258eba042a3378f" providerId="LiveId" clId="{4F9ED3E0-C634-41A1-932D-0E5E0D17B46B}" dt="2022-04-26T07:54:52.375" v="7" actId="478"/>
          <ac:spMkLst>
            <pc:docMk/>
            <pc:sldMk cId="1732383142" sldId="257"/>
            <ac:spMk id="4" creationId="{A44A7289-AE74-46FD-8D53-1075171113C7}"/>
          </ac:spMkLst>
        </pc:spChg>
        <pc:spChg chg="add mod">
          <ac:chgData name="Ishan Tripathi" userId="7258eba042a3378f" providerId="LiveId" clId="{4F9ED3E0-C634-41A1-932D-0E5E0D17B46B}" dt="2022-04-26T10:19:47.051" v="726" actId="14100"/>
          <ac:spMkLst>
            <pc:docMk/>
            <pc:sldMk cId="1732383142" sldId="257"/>
            <ac:spMk id="5" creationId="{A52BBAA6-C004-43CC-816D-CE88BC2EB1C2}"/>
          </ac:spMkLst>
        </pc:spChg>
        <pc:spChg chg="add mod">
          <ac:chgData name="Ishan Tripathi" userId="7258eba042a3378f" providerId="LiveId" clId="{4F9ED3E0-C634-41A1-932D-0E5E0D17B46B}" dt="2022-04-26T08:05:10.235" v="135" actId="20577"/>
          <ac:spMkLst>
            <pc:docMk/>
            <pc:sldMk cId="1732383142" sldId="257"/>
            <ac:spMk id="6" creationId="{88AAA9B6-3717-4B72-87C2-F901D3077D43}"/>
          </ac:spMkLst>
        </pc:spChg>
        <pc:spChg chg="add mod">
          <ac:chgData name="Ishan Tripathi" userId="7258eba042a3378f" providerId="LiveId" clId="{4F9ED3E0-C634-41A1-932D-0E5E0D17B46B}" dt="2022-04-26T08:05:12.858" v="139" actId="20577"/>
          <ac:spMkLst>
            <pc:docMk/>
            <pc:sldMk cId="1732383142" sldId="257"/>
            <ac:spMk id="7" creationId="{A397C8A0-F1EA-4D4E-9AE7-013F7A98E759}"/>
          </ac:spMkLst>
        </pc:spChg>
        <pc:spChg chg="add mod">
          <ac:chgData name="Ishan Tripathi" userId="7258eba042a3378f" providerId="LiveId" clId="{4F9ED3E0-C634-41A1-932D-0E5E0D17B46B}" dt="2022-04-26T08:05:17.770" v="145" actId="20577"/>
          <ac:spMkLst>
            <pc:docMk/>
            <pc:sldMk cId="1732383142" sldId="257"/>
            <ac:spMk id="8" creationId="{C4541DEB-37C4-493C-BC07-3D0AAF074AC1}"/>
          </ac:spMkLst>
        </pc:spChg>
        <pc:spChg chg="add mod">
          <ac:chgData name="Ishan Tripathi" userId="7258eba042a3378f" providerId="LiveId" clId="{4F9ED3E0-C634-41A1-932D-0E5E0D17B46B}" dt="2022-04-26T08:05:22.520" v="149" actId="20577"/>
          <ac:spMkLst>
            <pc:docMk/>
            <pc:sldMk cId="1732383142" sldId="257"/>
            <ac:spMk id="9" creationId="{A1CDC6BF-5762-4DC5-8B31-C2EF14095706}"/>
          </ac:spMkLst>
        </pc:spChg>
        <pc:spChg chg="add mod">
          <ac:chgData name="Ishan Tripathi" userId="7258eba042a3378f" providerId="LiveId" clId="{4F9ED3E0-C634-41A1-932D-0E5E0D17B46B}" dt="2022-04-26T08:05:28.056" v="153" actId="20577"/>
          <ac:spMkLst>
            <pc:docMk/>
            <pc:sldMk cId="1732383142" sldId="257"/>
            <ac:spMk id="10" creationId="{A0CAE361-C479-415F-918C-E44F545737FE}"/>
          </ac:spMkLst>
        </pc:spChg>
        <pc:spChg chg="add del mod">
          <ac:chgData name="Ishan Tripathi" userId="7258eba042a3378f" providerId="LiveId" clId="{4F9ED3E0-C634-41A1-932D-0E5E0D17B46B}" dt="2022-04-26T10:18:54.749" v="722" actId="478"/>
          <ac:spMkLst>
            <pc:docMk/>
            <pc:sldMk cId="1732383142" sldId="257"/>
            <ac:spMk id="12" creationId="{393300F0-1C3D-4F39-AEF9-D14212F22A92}"/>
          </ac:spMkLst>
        </pc:spChg>
        <pc:cxnChg chg="add del mod">
          <ac:chgData name="Ishan Tripathi" userId="7258eba042a3378f" providerId="LiveId" clId="{4F9ED3E0-C634-41A1-932D-0E5E0D17B46B}" dt="2022-04-26T10:19:42.113" v="724" actId="11529"/>
          <ac:cxnSpMkLst>
            <pc:docMk/>
            <pc:sldMk cId="1732383142" sldId="257"/>
            <ac:cxnSpMk id="14" creationId="{D8135225-7257-48DD-830B-AAB62357DA32}"/>
          </ac:cxnSpMkLst>
        </pc:cxnChg>
        <pc:cxnChg chg="add">
          <ac:chgData name="Ishan Tripathi" userId="7258eba042a3378f" providerId="LiveId" clId="{4F9ED3E0-C634-41A1-932D-0E5E0D17B46B}" dt="2022-04-26T10:19:56.529" v="727" actId="11529"/>
          <ac:cxnSpMkLst>
            <pc:docMk/>
            <pc:sldMk cId="1732383142" sldId="257"/>
            <ac:cxnSpMk id="16" creationId="{273E20E5-E437-4183-9977-471F1E152276}"/>
          </ac:cxnSpMkLst>
        </pc:cxnChg>
        <pc:cxnChg chg="add">
          <ac:chgData name="Ishan Tripathi" userId="7258eba042a3378f" providerId="LiveId" clId="{4F9ED3E0-C634-41A1-932D-0E5E0D17B46B}" dt="2022-04-26T10:20:12.254" v="728" actId="11529"/>
          <ac:cxnSpMkLst>
            <pc:docMk/>
            <pc:sldMk cId="1732383142" sldId="257"/>
            <ac:cxnSpMk id="19" creationId="{AED28E86-412E-4F30-8A88-E912D165F60B}"/>
          </ac:cxnSpMkLst>
        </pc:cxnChg>
        <pc:cxnChg chg="add">
          <ac:chgData name="Ishan Tripathi" userId="7258eba042a3378f" providerId="LiveId" clId="{4F9ED3E0-C634-41A1-932D-0E5E0D17B46B}" dt="2022-04-26T10:20:24.848" v="729" actId="11529"/>
          <ac:cxnSpMkLst>
            <pc:docMk/>
            <pc:sldMk cId="1732383142" sldId="257"/>
            <ac:cxnSpMk id="22" creationId="{7E89B21B-BCD2-47E0-9C08-ECA395901583}"/>
          </ac:cxnSpMkLst>
        </pc:cxnChg>
        <pc:cxnChg chg="add">
          <ac:chgData name="Ishan Tripathi" userId="7258eba042a3378f" providerId="LiveId" clId="{4F9ED3E0-C634-41A1-932D-0E5E0D17B46B}" dt="2022-04-26T10:20:32.404" v="730" actId="11529"/>
          <ac:cxnSpMkLst>
            <pc:docMk/>
            <pc:sldMk cId="1732383142" sldId="257"/>
            <ac:cxnSpMk id="25" creationId="{DDDA7766-9457-4C2E-BA14-AD71D495C6FD}"/>
          </ac:cxnSpMkLst>
        </pc:cxnChg>
        <pc:cxnChg chg="add mod">
          <ac:chgData name="Ishan Tripathi" userId="7258eba042a3378f" providerId="LiveId" clId="{4F9ED3E0-C634-41A1-932D-0E5E0D17B46B}" dt="2022-04-26T10:20:40.398" v="732" actId="14100"/>
          <ac:cxnSpMkLst>
            <pc:docMk/>
            <pc:sldMk cId="1732383142" sldId="257"/>
            <ac:cxnSpMk id="28" creationId="{98F06172-68FE-4930-8B79-E3C809D3B65B}"/>
          </ac:cxnSpMkLst>
        </pc:cxnChg>
      </pc:sldChg>
      <pc:sldChg chg="addSp delSp modSp new mod ord setBg delDesignElem">
        <pc:chgData name="Ishan Tripathi" userId="7258eba042a3378f" providerId="LiveId" clId="{4F9ED3E0-C634-41A1-932D-0E5E0D17B46B}" dt="2022-04-26T12:37:32.940" v="1162"/>
        <pc:sldMkLst>
          <pc:docMk/>
          <pc:sldMk cId="3981944549" sldId="258"/>
        </pc:sldMkLst>
        <pc:spChg chg="mod ord">
          <ac:chgData name="Ishan Tripathi" userId="7258eba042a3378f" providerId="LiveId" clId="{4F9ED3E0-C634-41A1-932D-0E5E0D17B46B}" dt="2022-04-26T12:34:18.101" v="1128" actId="26606"/>
          <ac:spMkLst>
            <pc:docMk/>
            <pc:sldMk cId="3981944549" sldId="258"/>
            <ac:spMk id="2" creationId="{54C3CCFA-0E5E-44EC-8799-CBB1C65B6227}"/>
          </ac:spMkLst>
        </pc:spChg>
        <pc:spChg chg="del">
          <ac:chgData name="Ishan Tripathi" userId="7258eba042a3378f" providerId="LiveId" clId="{4F9ED3E0-C634-41A1-932D-0E5E0D17B46B}" dt="2022-04-26T08:46:11.515" v="195" actId="26606"/>
          <ac:spMkLst>
            <pc:docMk/>
            <pc:sldMk cId="3981944549" sldId="258"/>
            <ac:spMk id="3" creationId="{1AF5BDD5-6B72-4788-B100-62FAE0227208}"/>
          </ac:spMkLst>
        </pc:spChg>
        <pc:spChg chg="add del mod">
          <ac:chgData name="Ishan Tripathi" userId="7258eba042a3378f" providerId="LiveId" clId="{4F9ED3E0-C634-41A1-932D-0E5E0D17B46B}" dt="2022-04-26T08:50:28.469" v="204" actId="21"/>
          <ac:spMkLst>
            <pc:docMk/>
            <pc:sldMk cId="3981944549" sldId="258"/>
            <ac:spMk id="7" creationId="{04480712-2D11-4FDF-95BB-4E02563A6AD7}"/>
          </ac:spMkLst>
        </pc:spChg>
        <pc:spChg chg="add del mod">
          <ac:chgData name="Ishan Tripathi" userId="7258eba042a3378f" providerId="LiveId" clId="{4F9ED3E0-C634-41A1-932D-0E5E0D17B46B}" dt="2022-04-26T10:21:23.191" v="735" actId="22"/>
          <ac:spMkLst>
            <pc:docMk/>
            <pc:sldMk cId="3981944549" sldId="258"/>
            <ac:spMk id="9" creationId="{D9837998-07DF-408E-9E77-FA2298D4E504}"/>
          </ac:spMkLst>
        </pc:spChg>
        <pc:spChg chg="add del">
          <ac:chgData name="Ishan Tripathi" userId="7258eba042a3378f" providerId="LiveId" clId="{4F9ED3E0-C634-41A1-932D-0E5E0D17B46B}" dt="2022-04-26T09:12:12.229" v="647" actId="26606"/>
          <ac:spMkLst>
            <pc:docMk/>
            <pc:sldMk cId="3981944549" sldId="258"/>
            <ac:spMk id="10" creationId="{A4AC5506-6312-4701-8D3C-40187889A947}"/>
          </ac:spMkLst>
        </pc:spChg>
        <pc:spChg chg="add del">
          <ac:chgData name="Ishan Tripathi" userId="7258eba042a3378f" providerId="LiveId" clId="{4F9ED3E0-C634-41A1-932D-0E5E0D17B46B}" dt="2022-04-26T09:12:10.574" v="644" actId="26606"/>
          <ac:spMkLst>
            <pc:docMk/>
            <pc:sldMk cId="3981944549" sldId="258"/>
            <ac:spMk id="15" creationId="{827B839B-9ADE-406B-8590-F1CAEDED45A1}"/>
          </ac:spMkLst>
        </pc:spChg>
        <pc:spChg chg="add del">
          <ac:chgData name="Ishan Tripathi" userId="7258eba042a3378f" providerId="LiveId" clId="{4F9ED3E0-C634-41A1-932D-0E5E0D17B46B}" dt="2022-04-26T09:12:10.574" v="644" actId="26606"/>
          <ac:spMkLst>
            <pc:docMk/>
            <pc:sldMk cId="3981944549" sldId="258"/>
            <ac:spMk id="17" creationId="{CFE45BF0-46DB-408C-B5F7-7B11716805D4}"/>
          </ac:spMkLst>
        </pc:spChg>
        <pc:spChg chg="add del">
          <ac:chgData name="Ishan Tripathi" userId="7258eba042a3378f" providerId="LiveId" clId="{4F9ED3E0-C634-41A1-932D-0E5E0D17B46B}" dt="2022-04-26T09:12:10.574" v="644" actId="26606"/>
          <ac:spMkLst>
            <pc:docMk/>
            <pc:sldMk cId="3981944549" sldId="258"/>
            <ac:spMk id="19" creationId="{2AEBC8F2-97B1-41B4-93F1-2D289E197FBA}"/>
          </ac:spMkLst>
        </pc:spChg>
        <pc:spChg chg="add del">
          <ac:chgData name="Ishan Tripathi" userId="7258eba042a3378f" providerId="LiveId" clId="{4F9ED3E0-C634-41A1-932D-0E5E0D17B46B}" dt="2022-04-26T09:12:10.574" v="644" actId="26606"/>
          <ac:spMkLst>
            <pc:docMk/>
            <pc:sldMk cId="3981944549" sldId="258"/>
            <ac:spMk id="21" creationId="{472E3A19-F5D5-48FC-BB9C-48C2F68F598B}"/>
          </ac:spMkLst>
        </pc:spChg>
        <pc:spChg chg="add del">
          <ac:chgData name="Ishan Tripathi" userId="7258eba042a3378f" providerId="LiveId" clId="{4F9ED3E0-C634-41A1-932D-0E5E0D17B46B}" dt="2022-04-26T09:12:10.574" v="644" actId="26606"/>
          <ac:spMkLst>
            <pc:docMk/>
            <pc:sldMk cId="3981944549" sldId="258"/>
            <ac:spMk id="23" creationId="{7A62E32F-BB65-43A8-8EB5-92346890E549}"/>
          </ac:spMkLst>
        </pc:spChg>
        <pc:spChg chg="add del">
          <ac:chgData name="Ishan Tripathi" userId="7258eba042a3378f" providerId="LiveId" clId="{4F9ED3E0-C634-41A1-932D-0E5E0D17B46B}" dt="2022-04-26T09:12:10.574" v="644" actId="26606"/>
          <ac:spMkLst>
            <pc:docMk/>
            <pc:sldMk cId="3981944549" sldId="258"/>
            <ac:spMk id="25" creationId="{14E91B64-9FCC-451E-AFB4-A827D6329367}"/>
          </ac:spMkLst>
        </pc:spChg>
        <pc:spChg chg="add del">
          <ac:chgData name="Ishan Tripathi" userId="7258eba042a3378f" providerId="LiveId" clId="{4F9ED3E0-C634-41A1-932D-0E5E0D17B46B}" dt="2022-04-26T09:12:12.224" v="646" actId="26606"/>
          <ac:spMkLst>
            <pc:docMk/>
            <pc:sldMk cId="3981944549" sldId="258"/>
            <ac:spMk id="27" creationId="{DEE2AD96-B495-4E06-9291-B71706F728CB}"/>
          </ac:spMkLst>
        </pc:spChg>
        <pc:spChg chg="add del">
          <ac:chgData name="Ishan Tripathi" userId="7258eba042a3378f" providerId="LiveId" clId="{4F9ED3E0-C634-41A1-932D-0E5E0D17B46B}" dt="2022-04-26T09:12:12.224" v="646" actId="26606"/>
          <ac:spMkLst>
            <pc:docMk/>
            <pc:sldMk cId="3981944549" sldId="258"/>
            <ac:spMk id="28" creationId="{53CF6D67-C5A8-4ADD-9E8E-1E38CA1D3166}"/>
          </ac:spMkLst>
        </pc:spChg>
        <pc:spChg chg="add del">
          <ac:chgData name="Ishan Tripathi" userId="7258eba042a3378f" providerId="LiveId" clId="{4F9ED3E0-C634-41A1-932D-0E5E0D17B46B}" dt="2022-04-26T09:12:12.224" v="646" actId="26606"/>
          <ac:spMkLst>
            <pc:docMk/>
            <pc:sldMk cId="3981944549" sldId="258"/>
            <ac:spMk id="29" creationId="{86909FA0-B515-4681-B7A8-FA281D133B94}"/>
          </ac:spMkLst>
        </pc:spChg>
        <pc:spChg chg="add del">
          <ac:chgData name="Ishan Tripathi" userId="7258eba042a3378f" providerId="LiveId" clId="{4F9ED3E0-C634-41A1-932D-0E5E0D17B46B}" dt="2022-04-26T09:12:12.224" v="646" actId="26606"/>
          <ac:spMkLst>
            <pc:docMk/>
            <pc:sldMk cId="3981944549" sldId="258"/>
            <ac:spMk id="30" creationId="{21C9FE86-FCC3-4A31-AA1C-C882262B7FE7}"/>
          </ac:spMkLst>
        </pc:spChg>
        <pc:spChg chg="add del">
          <ac:chgData name="Ishan Tripathi" userId="7258eba042a3378f" providerId="LiveId" clId="{4F9ED3E0-C634-41A1-932D-0E5E0D17B46B}" dt="2022-04-26T09:12:12.224" v="646" actId="26606"/>
          <ac:spMkLst>
            <pc:docMk/>
            <pc:sldMk cId="3981944549" sldId="258"/>
            <ac:spMk id="31" creationId="{7D96243B-ECED-4B71-8E06-AE9A285EAD20}"/>
          </ac:spMkLst>
        </pc:spChg>
        <pc:spChg chg="add del">
          <ac:chgData name="Ishan Tripathi" userId="7258eba042a3378f" providerId="LiveId" clId="{4F9ED3E0-C634-41A1-932D-0E5E0D17B46B}" dt="2022-04-26T09:12:12.224" v="646" actId="26606"/>
          <ac:spMkLst>
            <pc:docMk/>
            <pc:sldMk cId="3981944549" sldId="258"/>
            <ac:spMk id="32" creationId="{A09989E4-EFDC-4A90-A633-E0525FB4139E}"/>
          </ac:spMkLst>
        </pc:spChg>
        <pc:spChg chg="add del">
          <ac:chgData name="Ishan Tripathi" userId="7258eba042a3378f" providerId="LiveId" clId="{4F9ED3E0-C634-41A1-932D-0E5E0D17B46B}" dt="2022-04-26T10:21:54.592" v="738" actId="26606"/>
          <ac:spMkLst>
            <pc:docMk/>
            <pc:sldMk cId="3981944549" sldId="258"/>
            <ac:spMk id="34" creationId="{827B839B-9ADE-406B-8590-F1CAEDED45A1}"/>
          </ac:spMkLst>
        </pc:spChg>
        <pc:spChg chg="add del">
          <ac:chgData name="Ishan Tripathi" userId="7258eba042a3378f" providerId="LiveId" clId="{4F9ED3E0-C634-41A1-932D-0E5E0D17B46B}" dt="2022-04-26T10:21:54.592" v="738" actId="26606"/>
          <ac:spMkLst>
            <pc:docMk/>
            <pc:sldMk cId="3981944549" sldId="258"/>
            <ac:spMk id="35" creationId="{CFE45BF0-46DB-408C-B5F7-7B11716805D4}"/>
          </ac:spMkLst>
        </pc:spChg>
        <pc:spChg chg="add del">
          <ac:chgData name="Ishan Tripathi" userId="7258eba042a3378f" providerId="LiveId" clId="{4F9ED3E0-C634-41A1-932D-0E5E0D17B46B}" dt="2022-04-26T10:21:54.592" v="738" actId="26606"/>
          <ac:spMkLst>
            <pc:docMk/>
            <pc:sldMk cId="3981944549" sldId="258"/>
            <ac:spMk id="36" creationId="{2AEBC8F2-97B1-41B4-93F1-2D289E197FBA}"/>
          </ac:spMkLst>
        </pc:spChg>
        <pc:spChg chg="add del">
          <ac:chgData name="Ishan Tripathi" userId="7258eba042a3378f" providerId="LiveId" clId="{4F9ED3E0-C634-41A1-932D-0E5E0D17B46B}" dt="2022-04-26T10:21:54.592" v="738" actId="26606"/>
          <ac:spMkLst>
            <pc:docMk/>
            <pc:sldMk cId="3981944549" sldId="258"/>
            <ac:spMk id="37" creationId="{472E3A19-F5D5-48FC-BB9C-48C2F68F598B}"/>
          </ac:spMkLst>
        </pc:spChg>
        <pc:spChg chg="add del">
          <ac:chgData name="Ishan Tripathi" userId="7258eba042a3378f" providerId="LiveId" clId="{4F9ED3E0-C634-41A1-932D-0E5E0D17B46B}" dt="2022-04-26T10:21:54.592" v="738" actId="26606"/>
          <ac:spMkLst>
            <pc:docMk/>
            <pc:sldMk cId="3981944549" sldId="258"/>
            <ac:spMk id="38" creationId="{7A62E32F-BB65-43A8-8EB5-92346890E549}"/>
          </ac:spMkLst>
        </pc:spChg>
        <pc:spChg chg="add del">
          <ac:chgData name="Ishan Tripathi" userId="7258eba042a3378f" providerId="LiveId" clId="{4F9ED3E0-C634-41A1-932D-0E5E0D17B46B}" dt="2022-04-26T10:21:54.592" v="738" actId="26606"/>
          <ac:spMkLst>
            <pc:docMk/>
            <pc:sldMk cId="3981944549" sldId="258"/>
            <ac:spMk id="39" creationId="{14E91B64-9FCC-451E-AFB4-A827D6329367}"/>
          </ac:spMkLst>
        </pc:spChg>
        <pc:spChg chg="add del">
          <ac:chgData name="Ishan Tripathi" userId="7258eba042a3378f" providerId="LiveId" clId="{4F9ED3E0-C634-41A1-932D-0E5E0D17B46B}" dt="2022-04-26T10:22:37.428" v="744" actId="26606"/>
          <ac:spMkLst>
            <pc:docMk/>
            <pc:sldMk cId="3981944549" sldId="258"/>
            <ac:spMk id="41" creationId="{A4AC5506-6312-4701-8D3C-40187889A947}"/>
          </ac:spMkLst>
        </pc:spChg>
        <pc:spChg chg="add del">
          <ac:chgData name="Ishan Tripathi" userId="7258eba042a3378f" providerId="LiveId" clId="{4F9ED3E0-C634-41A1-932D-0E5E0D17B46B}" dt="2022-04-26T10:22:29.914" v="741" actId="26606"/>
          <ac:spMkLst>
            <pc:docMk/>
            <pc:sldMk cId="3981944549" sldId="258"/>
            <ac:spMk id="43" creationId="{A4AC5506-6312-4701-8D3C-40187889A947}"/>
          </ac:spMkLst>
        </pc:spChg>
        <pc:spChg chg="add del">
          <ac:chgData name="Ishan Tripathi" userId="7258eba042a3378f" providerId="LiveId" clId="{4F9ED3E0-C634-41A1-932D-0E5E0D17B46B}" dt="2022-04-26T09:14:23.491" v="717" actId="26606"/>
          <ac:spMkLst>
            <pc:docMk/>
            <pc:sldMk cId="3981944549" sldId="258"/>
            <ac:spMk id="44" creationId="{827B839B-9ADE-406B-8590-F1CAEDED45A1}"/>
          </ac:spMkLst>
        </pc:spChg>
        <pc:spChg chg="add del">
          <ac:chgData name="Ishan Tripathi" userId="7258eba042a3378f" providerId="LiveId" clId="{4F9ED3E0-C634-41A1-932D-0E5E0D17B46B}" dt="2022-04-26T10:22:37.423" v="743" actId="26606"/>
          <ac:spMkLst>
            <pc:docMk/>
            <pc:sldMk cId="3981944549" sldId="258"/>
            <ac:spMk id="45" creationId="{00A77EA2-FE59-6616-34AB-3382E07785CB}"/>
          </ac:spMkLst>
        </pc:spChg>
        <pc:spChg chg="add del">
          <ac:chgData name="Ishan Tripathi" userId="7258eba042a3378f" providerId="LiveId" clId="{4F9ED3E0-C634-41A1-932D-0E5E0D17B46B}" dt="2022-04-26T09:14:23.491" v="717" actId="26606"/>
          <ac:spMkLst>
            <pc:docMk/>
            <pc:sldMk cId="3981944549" sldId="258"/>
            <ac:spMk id="46" creationId="{CFE45BF0-46DB-408C-B5F7-7B11716805D4}"/>
          </ac:spMkLst>
        </pc:spChg>
        <pc:spChg chg="add del">
          <ac:chgData name="Ishan Tripathi" userId="7258eba042a3378f" providerId="LiveId" clId="{4F9ED3E0-C634-41A1-932D-0E5E0D17B46B}" dt="2022-04-26T10:22:37.423" v="743" actId="26606"/>
          <ac:spMkLst>
            <pc:docMk/>
            <pc:sldMk cId="3981944549" sldId="258"/>
            <ac:spMk id="47" creationId="{F4C0B10B-D2C4-4A54-AFAD-3D27DF88BB37}"/>
          </ac:spMkLst>
        </pc:spChg>
        <pc:spChg chg="add del">
          <ac:chgData name="Ishan Tripathi" userId="7258eba042a3378f" providerId="LiveId" clId="{4F9ED3E0-C634-41A1-932D-0E5E0D17B46B}" dt="2022-04-26T09:14:23.491" v="717" actId="26606"/>
          <ac:spMkLst>
            <pc:docMk/>
            <pc:sldMk cId="3981944549" sldId="258"/>
            <ac:spMk id="48" creationId="{2AEBC8F2-97B1-41B4-93F1-2D289E197FBA}"/>
          </ac:spMkLst>
        </pc:spChg>
        <pc:spChg chg="add del">
          <ac:chgData name="Ishan Tripathi" userId="7258eba042a3378f" providerId="LiveId" clId="{4F9ED3E0-C634-41A1-932D-0E5E0D17B46B}" dt="2022-04-26T09:14:23.491" v="717" actId="26606"/>
          <ac:spMkLst>
            <pc:docMk/>
            <pc:sldMk cId="3981944549" sldId="258"/>
            <ac:spMk id="50" creationId="{472E3A19-F5D5-48FC-BB9C-48C2F68F598B}"/>
          </ac:spMkLst>
        </pc:spChg>
        <pc:spChg chg="add del">
          <ac:chgData name="Ishan Tripathi" userId="7258eba042a3378f" providerId="LiveId" clId="{4F9ED3E0-C634-41A1-932D-0E5E0D17B46B}" dt="2022-04-26T09:14:23.491" v="717" actId="26606"/>
          <ac:spMkLst>
            <pc:docMk/>
            <pc:sldMk cId="3981944549" sldId="258"/>
            <ac:spMk id="52" creationId="{7A62E32F-BB65-43A8-8EB5-92346890E549}"/>
          </ac:spMkLst>
        </pc:spChg>
        <pc:spChg chg="add del">
          <ac:chgData name="Ishan Tripathi" userId="7258eba042a3378f" providerId="LiveId" clId="{4F9ED3E0-C634-41A1-932D-0E5E0D17B46B}" dt="2022-04-26T09:14:23.491" v="717" actId="26606"/>
          <ac:spMkLst>
            <pc:docMk/>
            <pc:sldMk cId="3981944549" sldId="258"/>
            <ac:spMk id="54" creationId="{14E91B64-9FCC-451E-AFB4-A827D6329367}"/>
          </ac:spMkLst>
        </pc:spChg>
        <pc:spChg chg="add del">
          <ac:chgData name="Ishan Tripathi" userId="7258eba042a3378f" providerId="LiveId" clId="{4F9ED3E0-C634-41A1-932D-0E5E0D17B46B}" dt="2022-04-26T10:22:52.536" v="747" actId="26606"/>
          <ac:spMkLst>
            <pc:docMk/>
            <pc:sldMk cId="3981944549" sldId="258"/>
            <ac:spMk id="59" creationId="{D4771268-CB57-404A-9271-370EB28F6090}"/>
          </ac:spMkLst>
        </pc:spChg>
        <pc:spChg chg="add del">
          <ac:chgData name="Ishan Tripathi" userId="7258eba042a3378f" providerId="LiveId" clId="{4F9ED3E0-C634-41A1-932D-0E5E0D17B46B}" dt="2022-04-26T10:23:43.858" v="789" actId="26606"/>
          <ac:spMkLst>
            <pc:docMk/>
            <pc:sldMk cId="3981944549" sldId="258"/>
            <ac:spMk id="64" creationId="{A4AC5506-6312-4701-8D3C-40187889A947}"/>
          </ac:spMkLst>
        </pc:spChg>
        <pc:spChg chg="add del">
          <ac:chgData name="Ishan Tripathi" userId="7258eba042a3378f" providerId="LiveId" clId="{4F9ED3E0-C634-41A1-932D-0E5E0D17B46B}" dt="2022-04-26T10:23:43.856" v="788" actId="26606"/>
          <ac:spMkLst>
            <pc:docMk/>
            <pc:sldMk cId="3981944549" sldId="258"/>
            <ac:spMk id="68" creationId="{248AE323-0004-082E-B8C1-A93044EF0C29}"/>
          </ac:spMkLst>
        </pc:spChg>
        <pc:spChg chg="add del">
          <ac:chgData name="Ishan Tripathi" userId="7258eba042a3378f" providerId="LiveId" clId="{4F9ED3E0-C634-41A1-932D-0E5E0D17B46B}" dt="2022-04-26T10:23:37.038" v="786" actId="26606"/>
          <ac:spMkLst>
            <pc:docMk/>
            <pc:sldMk cId="3981944549" sldId="258"/>
            <ac:spMk id="69" creationId="{427F7AF4-72C6-4B71-9E40-53E8BFEF36B2}"/>
          </ac:spMkLst>
        </pc:spChg>
        <pc:spChg chg="add del">
          <ac:chgData name="Ishan Tripathi" userId="7258eba042a3378f" providerId="LiveId" clId="{4F9ED3E0-C634-41A1-932D-0E5E0D17B46B}" dt="2022-04-26T10:23:43.856" v="788" actId="26606"/>
          <ac:spMkLst>
            <pc:docMk/>
            <pc:sldMk cId="3981944549" sldId="258"/>
            <ac:spMk id="71" creationId="{F4C0B10B-D2C4-4A54-AFAD-3D27DF88BB37}"/>
          </ac:spMkLst>
        </pc:spChg>
        <pc:spChg chg="add del">
          <ac:chgData name="Ishan Tripathi" userId="7258eba042a3378f" providerId="LiveId" clId="{4F9ED3E0-C634-41A1-932D-0E5E0D17B46B}" dt="2022-04-26T12:18:14.557" v="1076" actId="26606"/>
          <ac:spMkLst>
            <pc:docMk/>
            <pc:sldMk cId="3981944549" sldId="258"/>
            <ac:spMk id="80" creationId="{A4AC5506-6312-4701-8D3C-40187889A947}"/>
          </ac:spMkLst>
        </pc:spChg>
        <pc:spChg chg="add del">
          <ac:chgData name="Ishan Tripathi" userId="7258eba042a3378f" providerId="LiveId" clId="{4F9ED3E0-C634-41A1-932D-0E5E0D17B46B}" dt="2022-04-26T12:18:02.805" v="1073" actId="26606"/>
          <ac:spMkLst>
            <pc:docMk/>
            <pc:sldMk cId="3981944549" sldId="258"/>
            <ac:spMk id="84" creationId="{4F93E812-DF7B-9130-43CC-9C7E4BD977C6}"/>
          </ac:spMkLst>
        </pc:spChg>
        <pc:spChg chg="add del">
          <ac:chgData name="Ishan Tripathi" userId="7258eba042a3378f" providerId="LiveId" clId="{4F9ED3E0-C634-41A1-932D-0E5E0D17B46B}" dt="2022-04-26T12:18:00.322" v="1071" actId="26606"/>
          <ac:spMkLst>
            <pc:docMk/>
            <pc:sldMk cId="3981944549" sldId="258"/>
            <ac:spMk id="85" creationId="{0E9C5405-4A49-4E12-98FD-8966C1118F23}"/>
          </ac:spMkLst>
        </pc:spChg>
        <pc:spChg chg="add del">
          <ac:chgData name="Ishan Tripathi" userId="7258eba042a3378f" providerId="LiveId" clId="{4F9ED3E0-C634-41A1-932D-0E5E0D17B46B}" dt="2022-04-26T12:18:00.322" v="1071" actId="26606"/>
          <ac:spMkLst>
            <pc:docMk/>
            <pc:sldMk cId="3981944549" sldId="258"/>
            <ac:spMk id="87" creationId="{35B9823A-85C3-4837-8700-3D94F9B36113}"/>
          </ac:spMkLst>
        </pc:spChg>
        <pc:spChg chg="add del">
          <ac:chgData name="Ishan Tripathi" userId="7258eba042a3378f" providerId="LiveId" clId="{4F9ED3E0-C634-41A1-932D-0E5E0D17B46B}" dt="2022-04-26T12:18:00.322" v="1071" actId="26606"/>
          <ac:spMkLst>
            <pc:docMk/>
            <pc:sldMk cId="3981944549" sldId="258"/>
            <ac:spMk id="89" creationId="{5BAFBDD6-35EA-4318-81BD-034C73032263}"/>
          </ac:spMkLst>
        </pc:spChg>
        <pc:spChg chg="add del">
          <ac:chgData name="Ishan Tripathi" userId="7258eba042a3378f" providerId="LiveId" clId="{4F9ED3E0-C634-41A1-932D-0E5E0D17B46B}" dt="2022-04-26T12:18:00.322" v="1071" actId="26606"/>
          <ac:spMkLst>
            <pc:docMk/>
            <pc:sldMk cId="3981944549" sldId="258"/>
            <ac:spMk id="91" creationId="{9668AFA7-0343-4462-B952-29775C02D4E4}"/>
          </ac:spMkLst>
        </pc:spChg>
        <pc:spChg chg="add del">
          <ac:chgData name="Ishan Tripathi" userId="7258eba042a3378f" providerId="LiveId" clId="{4F9ED3E0-C634-41A1-932D-0E5E0D17B46B}" dt="2022-04-26T12:18:00.322" v="1071" actId="26606"/>
          <ac:spMkLst>
            <pc:docMk/>
            <pc:sldMk cId="3981944549" sldId="258"/>
            <ac:spMk id="93" creationId="{FABAF75E-3794-4E38-AFE5-55C262447584}"/>
          </ac:spMkLst>
        </pc:spChg>
        <pc:spChg chg="add del">
          <ac:chgData name="Ishan Tripathi" userId="7258eba042a3378f" providerId="LiveId" clId="{4F9ED3E0-C634-41A1-932D-0E5E0D17B46B}" dt="2022-04-26T12:18:02.805" v="1073" actId="26606"/>
          <ac:spMkLst>
            <pc:docMk/>
            <pc:sldMk cId="3981944549" sldId="258"/>
            <ac:spMk id="95" creationId="{DD38EE57-B708-47C9-A4A4-E25F09FAB029}"/>
          </ac:spMkLst>
        </pc:spChg>
        <pc:spChg chg="add del">
          <ac:chgData name="Ishan Tripathi" userId="7258eba042a3378f" providerId="LiveId" clId="{4F9ED3E0-C634-41A1-932D-0E5E0D17B46B}" dt="2022-04-26T12:18:14.539" v="1075" actId="26606"/>
          <ac:spMkLst>
            <pc:docMk/>
            <pc:sldMk cId="3981944549" sldId="258"/>
            <ac:spMk id="100" creationId="{6A55A497-810F-4F60-B84E-FDE68ABFE607}"/>
          </ac:spMkLst>
        </pc:spChg>
        <pc:spChg chg="add del">
          <ac:chgData name="Ishan Tripathi" userId="7258eba042a3378f" providerId="LiveId" clId="{4F9ED3E0-C634-41A1-932D-0E5E0D17B46B}" dt="2022-04-26T12:18:14.539" v="1075" actId="26606"/>
          <ac:spMkLst>
            <pc:docMk/>
            <pc:sldMk cId="3981944549" sldId="258"/>
            <ac:spMk id="101" creationId="{4B8E30CD-C8AA-4F1D-8997-BAFCF7CE9D90}"/>
          </ac:spMkLst>
        </pc:spChg>
        <pc:spChg chg="add del">
          <ac:chgData name="Ishan Tripathi" userId="7258eba042a3378f" providerId="LiveId" clId="{4F9ED3E0-C634-41A1-932D-0E5E0D17B46B}" dt="2022-04-26T12:18:14.539" v="1075" actId="26606"/>
          <ac:spMkLst>
            <pc:docMk/>
            <pc:sldMk cId="3981944549" sldId="258"/>
            <ac:spMk id="102" creationId="{1A2CE4AB-6F16-49A0-9608-1227FF801F2A}"/>
          </ac:spMkLst>
        </pc:spChg>
        <pc:spChg chg="add del">
          <ac:chgData name="Ishan Tripathi" userId="7258eba042a3378f" providerId="LiveId" clId="{4F9ED3E0-C634-41A1-932D-0E5E0D17B46B}" dt="2022-04-26T12:18:14.539" v="1075" actId="26606"/>
          <ac:spMkLst>
            <pc:docMk/>
            <pc:sldMk cId="3981944549" sldId="258"/>
            <ac:spMk id="103" creationId="{50C6CE2B-DD6C-4EBC-9E38-2FCF23E93A99}"/>
          </ac:spMkLst>
        </pc:spChg>
        <pc:spChg chg="add del">
          <ac:chgData name="Ishan Tripathi" userId="7258eba042a3378f" providerId="LiveId" clId="{4F9ED3E0-C634-41A1-932D-0E5E0D17B46B}" dt="2022-04-26T12:18:14.539" v="1075" actId="26606"/>
          <ac:spMkLst>
            <pc:docMk/>
            <pc:sldMk cId="3981944549" sldId="258"/>
            <ac:spMk id="104" creationId="{AC3FBE20-A554-AEBB-CF3F-4E1AC090EC23}"/>
          </ac:spMkLst>
        </pc:spChg>
        <pc:spChg chg="add del">
          <ac:chgData name="Ishan Tripathi" userId="7258eba042a3378f" providerId="LiveId" clId="{4F9ED3E0-C634-41A1-932D-0E5E0D17B46B}" dt="2022-04-26T12:18:14.539" v="1075" actId="26606"/>
          <ac:spMkLst>
            <pc:docMk/>
            <pc:sldMk cId="3981944549" sldId="258"/>
            <ac:spMk id="105" creationId="{2C8B90EA-01BD-4358-9BD4-801A57B98844}"/>
          </ac:spMkLst>
        </pc:spChg>
        <pc:spChg chg="add del">
          <ac:chgData name="Ishan Tripathi" userId="7258eba042a3378f" providerId="LiveId" clId="{4F9ED3E0-C634-41A1-932D-0E5E0D17B46B}" dt="2022-04-26T12:34:18.101" v="1128" actId="26606"/>
          <ac:spMkLst>
            <pc:docMk/>
            <pc:sldMk cId="3981944549" sldId="258"/>
            <ac:spMk id="107" creationId="{0E9C5405-4A49-4E12-98FD-8966C1118F23}"/>
          </ac:spMkLst>
        </pc:spChg>
        <pc:spChg chg="add del">
          <ac:chgData name="Ishan Tripathi" userId="7258eba042a3378f" providerId="LiveId" clId="{4F9ED3E0-C634-41A1-932D-0E5E0D17B46B}" dt="2022-04-26T12:34:18.101" v="1128" actId="26606"/>
          <ac:spMkLst>
            <pc:docMk/>
            <pc:sldMk cId="3981944549" sldId="258"/>
            <ac:spMk id="108" creationId="{35B9823A-85C3-4837-8700-3D94F9B36113}"/>
          </ac:spMkLst>
        </pc:spChg>
        <pc:spChg chg="add del">
          <ac:chgData name="Ishan Tripathi" userId="7258eba042a3378f" providerId="LiveId" clId="{4F9ED3E0-C634-41A1-932D-0E5E0D17B46B}" dt="2022-04-26T12:34:18.101" v="1128" actId="26606"/>
          <ac:spMkLst>
            <pc:docMk/>
            <pc:sldMk cId="3981944549" sldId="258"/>
            <ac:spMk id="109" creationId="{5BAFBDD6-35EA-4318-81BD-034C73032263}"/>
          </ac:spMkLst>
        </pc:spChg>
        <pc:spChg chg="add del">
          <ac:chgData name="Ishan Tripathi" userId="7258eba042a3378f" providerId="LiveId" clId="{4F9ED3E0-C634-41A1-932D-0E5E0D17B46B}" dt="2022-04-26T12:34:18.101" v="1128" actId="26606"/>
          <ac:spMkLst>
            <pc:docMk/>
            <pc:sldMk cId="3981944549" sldId="258"/>
            <ac:spMk id="110" creationId="{9668AFA7-0343-4462-B952-29775C02D4E4}"/>
          </ac:spMkLst>
        </pc:spChg>
        <pc:spChg chg="add del">
          <ac:chgData name="Ishan Tripathi" userId="7258eba042a3378f" providerId="LiveId" clId="{4F9ED3E0-C634-41A1-932D-0E5E0D17B46B}" dt="2022-04-26T12:34:18.101" v="1128" actId="26606"/>
          <ac:spMkLst>
            <pc:docMk/>
            <pc:sldMk cId="3981944549" sldId="258"/>
            <ac:spMk id="111" creationId="{FABAF75E-3794-4E38-AFE5-55C262447584}"/>
          </ac:spMkLst>
        </pc:spChg>
        <pc:spChg chg="add">
          <ac:chgData name="Ishan Tripathi" userId="7258eba042a3378f" providerId="LiveId" clId="{4F9ED3E0-C634-41A1-932D-0E5E0D17B46B}" dt="2022-04-26T12:34:18.101" v="1128" actId="26606"/>
          <ac:spMkLst>
            <pc:docMk/>
            <pc:sldMk cId="3981944549" sldId="258"/>
            <ac:spMk id="116" creationId="{68AF5748-FED8-45BA-8631-26D1D10F3246}"/>
          </ac:spMkLst>
        </pc:spChg>
        <pc:spChg chg="add">
          <ac:chgData name="Ishan Tripathi" userId="7258eba042a3378f" providerId="LiveId" clId="{4F9ED3E0-C634-41A1-932D-0E5E0D17B46B}" dt="2022-04-26T12:34:18.101" v="1128" actId="26606"/>
          <ac:spMkLst>
            <pc:docMk/>
            <pc:sldMk cId="3981944549" sldId="258"/>
            <ac:spMk id="118" creationId="{AF2F604E-43BE-4DC3-B983-E071523364F8}"/>
          </ac:spMkLst>
        </pc:spChg>
        <pc:spChg chg="add">
          <ac:chgData name="Ishan Tripathi" userId="7258eba042a3378f" providerId="LiveId" clId="{4F9ED3E0-C634-41A1-932D-0E5E0D17B46B}" dt="2022-04-26T12:34:18.101" v="1128" actId="26606"/>
          <ac:spMkLst>
            <pc:docMk/>
            <pc:sldMk cId="3981944549" sldId="258"/>
            <ac:spMk id="120" creationId="{08C9B587-E65E-4B52-B37C-ABEBB6E87928}"/>
          </ac:spMkLst>
        </pc:spChg>
        <pc:grpChg chg="add del">
          <ac:chgData name="Ishan Tripathi" userId="7258eba042a3378f" providerId="LiveId" clId="{4F9ED3E0-C634-41A1-932D-0E5E0D17B46B}" dt="2022-04-26T10:22:37.423" v="743" actId="26606"/>
          <ac:grpSpMkLst>
            <pc:docMk/>
            <pc:sldMk cId="3981944549" sldId="258"/>
            <ac:grpSpMk id="49" creationId="{B6BADB90-C74B-40D6-86DC-503F65FCE8DC}"/>
          </ac:grpSpMkLst>
        </pc:grpChg>
        <pc:grpChg chg="add del">
          <ac:chgData name="Ishan Tripathi" userId="7258eba042a3378f" providerId="LiveId" clId="{4F9ED3E0-C634-41A1-932D-0E5E0D17B46B}" dt="2022-04-26T10:23:43.856" v="788" actId="26606"/>
          <ac:grpSpMkLst>
            <pc:docMk/>
            <pc:sldMk cId="3981944549" sldId="258"/>
            <ac:grpSpMk id="73" creationId="{B6BADB90-C74B-40D6-86DC-503F65FCE8DC}"/>
          </ac:grpSpMkLst>
        </pc:grpChg>
        <pc:grpChg chg="add del">
          <ac:chgData name="Ishan Tripathi" userId="7258eba042a3378f" providerId="LiveId" clId="{4F9ED3E0-C634-41A1-932D-0E5E0D17B46B}" dt="2022-04-26T12:18:02.805" v="1073" actId="26606"/>
          <ac:grpSpMkLst>
            <pc:docMk/>
            <pc:sldMk cId="3981944549" sldId="258"/>
            <ac:grpSpMk id="96" creationId="{57A28182-58A5-4DBB-8F64-BD944BCA8154}"/>
          </ac:grpSpMkLst>
        </pc:grpChg>
        <pc:picChg chg="add del mod modCrop">
          <ac:chgData name="Ishan Tripathi" userId="7258eba042a3378f" providerId="LiveId" clId="{4F9ED3E0-C634-41A1-932D-0E5E0D17B46B}" dt="2022-04-26T08:51:18.102" v="276" actId="21"/>
          <ac:picMkLst>
            <pc:docMk/>
            <pc:sldMk cId="3981944549" sldId="258"/>
            <ac:picMk id="5" creationId="{90960C9A-B3A5-48F4-ADE5-54DDF457C5AD}"/>
          </ac:picMkLst>
        </pc:picChg>
        <pc:picChg chg="add mod ord modCrop">
          <ac:chgData name="Ishan Tripathi" userId="7258eba042a3378f" providerId="LiveId" clId="{4F9ED3E0-C634-41A1-932D-0E5E0D17B46B}" dt="2022-04-26T12:34:43.847" v="1141" actId="1076"/>
          <ac:picMkLst>
            <pc:docMk/>
            <pc:sldMk cId="3981944549" sldId="258"/>
            <ac:picMk id="12" creationId="{8482FF68-F753-4BB7-A582-E5ECFB5E777D}"/>
          </ac:picMkLst>
        </pc:picChg>
      </pc:sldChg>
      <pc:sldChg chg="addSp delSp modSp new mod setBg delDesignElem">
        <pc:chgData name="Ishan Tripathi" userId="7258eba042a3378f" providerId="LiveId" clId="{4F9ED3E0-C634-41A1-932D-0E5E0D17B46B}" dt="2022-04-26T10:18:36.768" v="720" actId="26606"/>
        <pc:sldMkLst>
          <pc:docMk/>
          <pc:sldMk cId="1342385205" sldId="259"/>
        </pc:sldMkLst>
        <pc:spChg chg="mod">
          <ac:chgData name="Ishan Tripathi" userId="7258eba042a3378f" providerId="LiveId" clId="{4F9ED3E0-C634-41A1-932D-0E5E0D17B46B}" dt="2022-04-26T10:18:36.768" v="720" actId="26606"/>
          <ac:spMkLst>
            <pc:docMk/>
            <pc:sldMk cId="1342385205" sldId="259"/>
            <ac:spMk id="2" creationId="{304708EE-A2D6-482A-9042-FA6A9C7CD19C}"/>
          </ac:spMkLst>
        </pc:spChg>
        <pc:spChg chg="mod">
          <ac:chgData name="Ishan Tripathi" userId="7258eba042a3378f" providerId="LiveId" clId="{4F9ED3E0-C634-41A1-932D-0E5E0D17B46B}" dt="2022-04-26T10:18:36.768" v="720" actId="26606"/>
          <ac:spMkLst>
            <pc:docMk/>
            <pc:sldMk cId="1342385205" sldId="259"/>
            <ac:spMk id="3" creationId="{31CFBDA1-8651-44AF-A7E3-912BBE048CDB}"/>
          </ac:spMkLst>
        </pc:spChg>
        <pc:spChg chg="add del">
          <ac:chgData name="Ishan Tripathi" userId="7258eba042a3378f" providerId="LiveId" clId="{4F9ED3E0-C634-41A1-932D-0E5E0D17B46B}" dt="2022-04-26T10:18:36.768" v="720" actId="26606"/>
          <ac:spMkLst>
            <pc:docMk/>
            <pc:sldMk cId="1342385205" sldId="259"/>
            <ac:spMk id="11" creationId="{5E39A796-BE83-48B1-B33F-35C4A32AAB57}"/>
          </ac:spMkLst>
        </pc:spChg>
        <pc:spChg chg="add del">
          <ac:chgData name="Ishan Tripathi" userId="7258eba042a3378f" providerId="LiveId" clId="{4F9ED3E0-C634-41A1-932D-0E5E0D17B46B}" dt="2022-04-26T10:18:36.768" v="720" actId="26606"/>
          <ac:spMkLst>
            <pc:docMk/>
            <pc:sldMk cId="1342385205" sldId="259"/>
            <ac:spMk id="13" creationId="{72F84B47-E267-4194-8194-831DB7B5547F}"/>
          </ac:spMkLst>
        </pc:spChg>
        <pc:spChg chg="add del">
          <ac:chgData name="Ishan Tripathi" userId="7258eba042a3378f" providerId="LiveId" clId="{4F9ED3E0-C634-41A1-932D-0E5E0D17B46B}" dt="2022-04-26T10:18:36.768" v="720" actId="26606"/>
          <ac:spMkLst>
            <pc:docMk/>
            <pc:sldMk cId="1342385205" sldId="259"/>
            <ac:spMk id="18" creationId="{A8384FB5-9ADC-4DDC-881B-597D56F5B15D}"/>
          </ac:spMkLst>
        </pc:spChg>
        <pc:spChg chg="add del">
          <ac:chgData name="Ishan Tripathi" userId="7258eba042a3378f" providerId="LiveId" clId="{4F9ED3E0-C634-41A1-932D-0E5E0D17B46B}" dt="2022-04-26T10:18:36.768" v="720" actId="26606"/>
          <ac:spMkLst>
            <pc:docMk/>
            <pc:sldMk cId="1342385205" sldId="259"/>
            <ac:spMk id="20" creationId="{91E5A9A7-95C6-4F4F-B00E-C82E07FE62EF}"/>
          </ac:spMkLst>
        </pc:spChg>
        <pc:spChg chg="add del">
          <ac:chgData name="Ishan Tripathi" userId="7258eba042a3378f" providerId="LiveId" clId="{4F9ED3E0-C634-41A1-932D-0E5E0D17B46B}" dt="2022-04-26T10:18:36.768" v="720" actId="26606"/>
          <ac:spMkLst>
            <pc:docMk/>
            <pc:sldMk cId="1342385205" sldId="259"/>
            <ac:spMk id="22" creationId="{D07DD2DE-F619-49DD-B5E7-03A290FF4ED1}"/>
          </ac:spMkLst>
        </pc:spChg>
        <pc:spChg chg="add del">
          <ac:chgData name="Ishan Tripathi" userId="7258eba042a3378f" providerId="LiveId" clId="{4F9ED3E0-C634-41A1-932D-0E5E0D17B46B}" dt="2022-04-26T10:18:36.768" v="720" actId="26606"/>
          <ac:spMkLst>
            <pc:docMk/>
            <pc:sldMk cId="1342385205" sldId="259"/>
            <ac:spMk id="24" creationId="{85149191-5F60-4A28-AAFF-039F96B0F3EC}"/>
          </ac:spMkLst>
        </pc:spChg>
        <pc:spChg chg="add del">
          <ac:chgData name="Ishan Tripathi" userId="7258eba042a3378f" providerId="LiveId" clId="{4F9ED3E0-C634-41A1-932D-0E5E0D17B46B}" dt="2022-04-26T10:18:36.768" v="720" actId="26606"/>
          <ac:spMkLst>
            <pc:docMk/>
            <pc:sldMk cId="1342385205" sldId="259"/>
            <ac:spMk id="26" creationId="{F8260ED5-17F7-4158-B241-D51DD4CF1B7E}"/>
          </ac:spMkLst>
        </pc:spChg>
        <pc:picChg chg="add del mod">
          <ac:chgData name="Ishan Tripathi" userId="7258eba042a3378f" providerId="LiveId" clId="{4F9ED3E0-C634-41A1-932D-0E5E0D17B46B}" dt="2022-04-26T08:50:27.904" v="203"/>
          <ac:picMkLst>
            <pc:docMk/>
            <pc:sldMk cId="1342385205" sldId="259"/>
            <ac:picMk id="4" creationId="{080E37A1-CAC2-454D-8B43-B5AB03A08573}"/>
          </ac:picMkLst>
        </pc:picChg>
        <pc:picChg chg="add del mod">
          <ac:chgData name="Ishan Tripathi" userId="7258eba042a3378f" providerId="LiveId" clId="{4F9ED3E0-C634-41A1-932D-0E5E0D17B46B}" dt="2022-04-26T08:50:31.344" v="207"/>
          <ac:picMkLst>
            <pc:docMk/>
            <pc:sldMk cId="1342385205" sldId="259"/>
            <ac:picMk id="5" creationId="{3EA87B76-6AD7-40BE-8DBE-932B4B007C0A}"/>
          </ac:picMkLst>
        </pc:picChg>
        <pc:picChg chg="add mod">
          <ac:chgData name="Ishan Tripathi" userId="7258eba042a3378f" providerId="LiveId" clId="{4F9ED3E0-C634-41A1-932D-0E5E0D17B46B}" dt="2022-04-26T10:18:36.768" v="720" actId="26606"/>
          <ac:picMkLst>
            <pc:docMk/>
            <pc:sldMk cId="1342385205" sldId="259"/>
            <ac:picMk id="6" creationId="{198C552E-2E96-4F13-BA3F-C789538B5BF4}"/>
          </ac:picMkLst>
        </pc:picChg>
        <pc:picChg chg="add del mod">
          <ac:chgData name="Ishan Tripathi" userId="7258eba042a3378f" providerId="LiveId" clId="{4F9ED3E0-C634-41A1-932D-0E5E0D17B46B}" dt="2022-04-26T08:51:38.787" v="280"/>
          <ac:picMkLst>
            <pc:docMk/>
            <pc:sldMk cId="1342385205" sldId="259"/>
            <ac:picMk id="9" creationId="{EC5DEEB8-9C10-41BD-BA41-90670109BEDF}"/>
          </ac:picMkLst>
        </pc:picChg>
      </pc:sldChg>
      <pc:sldChg chg="addSp delSp modSp add mod delDesignElem">
        <pc:chgData name="Ishan Tripathi" userId="7258eba042a3378f" providerId="LiveId" clId="{4F9ED3E0-C634-41A1-932D-0E5E0D17B46B}" dt="2022-04-26T12:34:03.223" v="1126" actId="26606"/>
        <pc:sldMkLst>
          <pc:docMk/>
          <pc:sldMk cId="2996474592" sldId="260"/>
        </pc:sldMkLst>
        <pc:spChg chg="mod">
          <ac:chgData name="Ishan Tripathi" userId="7258eba042a3378f" providerId="LiveId" clId="{4F9ED3E0-C634-41A1-932D-0E5E0D17B46B}" dt="2022-04-26T12:34:03.223" v="1126" actId="26606"/>
          <ac:spMkLst>
            <pc:docMk/>
            <pc:sldMk cId="2996474592" sldId="260"/>
            <ac:spMk id="2" creationId="{304708EE-A2D6-482A-9042-FA6A9C7CD19C}"/>
          </ac:spMkLst>
        </pc:spChg>
        <pc:spChg chg="mod">
          <ac:chgData name="Ishan Tripathi" userId="7258eba042a3378f" providerId="LiveId" clId="{4F9ED3E0-C634-41A1-932D-0E5E0D17B46B}" dt="2022-04-26T12:34:03.223" v="1126" actId="26606"/>
          <ac:spMkLst>
            <pc:docMk/>
            <pc:sldMk cId="2996474592" sldId="260"/>
            <ac:spMk id="3" creationId="{31CFBDA1-8651-44AF-A7E3-912BBE048CDB}"/>
          </ac:spMkLst>
        </pc:spChg>
        <pc:spChg chg="del">
          <ac:chgData name="Ishan Tripathi" userId="7258eba042a3378f" providerId="LiveId" clId="{4F9ED3E0-C634-41A1-932D-0E5E0D17B46B}" dt="2022-04-26T08:52:59.273" v="304" actId="26606"/>
          <ac:spMkLst>
            <pc:docMk/>
            <pc:sldMk cId="2996474592" sldId="260"/>
            <ac:spMk id="11" creationId="{5E39A796-BE83-48B1-B33F-35C4A32AAB57}"/>
          </ac:spMkLst>
        </pc:spChg>
        <pc:spChg chg="del">
          <ac:chgData name="Ishan Tripathi" userId="7258eba042a3378f" providerId="LiveId" clId="{4F9ED3E0-C634-41A1-932D-0E5E0D17B46B}" dt="2022-04-26T08:52:59.273" v="304" actId="26606"/>
          <ac:spMkLst>
            <pc:docMk/>
            <pc:sldMk cId="2996474592" sldId="260"/>
            <ac:spMk id="13" creationId="{72F84B47-E267-4194-8194-831DB7B5547F}"/>
          </ac:spMkLst>
        </pc:spChg>
        <pc:spChg chg="add del">
          <ac:chgData name="Ishan Tripathi" userId="7258eba042a3378f" providerId="LiveId" clId="{4F9ED3E0-C634-41A1-932D-0E5E0D17B46B}" dt="2022-04-26T12:34:03.223" v="1126" actId="26606"/>
          <ac:spMkLst>
            <pc:docMk/>
            <pc:sldMk cId="2996474592" sldId="260"/>
            <ac:spMk id="18" creationId="{5E39A796-BE83-48B1-B33F-35C4A32AAB57}"/>
          </ac:spMkLst>
        </pc:spChg>
        <pc:spChg chg="add del">
          <ac:chgData name="Ishan Tripathi" userId="7258eba042a3378f" providerId="LiveId" clId="{4F9ED3E0-C634-41A1-932D-0E5E0D17B46B}" dt="2022-04-26T12:34:03.223" v="1126" actId="26606"/>
          <ac:spMkLst>
            <pc:docMk/>
            <pc:sldMk cId="2996474592" sldId="260"/>
            <ac:spMk id="20" creationId="{72F84B47-E267-4194-8194-831DB7B5547F}"/>
          </ac:spMkLst>
        </pc:spChg>
        <pc:spChg chg="add">
          <ac:chgData name="Ishan Tripathi" userId="7258eba042a3378f" providerId="LiveId" clId="{4F9ED3E0-C634-41A1-932D-0E5E0D17B46B}" dt="2022-04-26T12:34:03.223" v="1126" actId="26606"/>
          <ac:spMkLst>
            <pc:docMk/>
            <pc:sldMk cId="2996474592" sldId="260"/>
            <ac:spMk id="25" creationId="{0288C6B4-AFC3-407F-A595-EFFD38D4CCAF}"/>
          </ac:spMkLst>
        </pc:spChg>
        <pc:spChg chg="add">
          <ac:chgData name="Ishan Tripathi" userId="7258eba042a3378f" providerId="LiveId" clId="{4F9ED3E0-C634-41A1-932D-0E5E0D17B46B}" dt="2022-04-26T12:34:03.223" v="1126" actId="26606"/>
          <ac:spMkLst>
            <pc:docMk/>
            <pc:sldMk cId="2996474592" sldId="260"/>
            <ac:spMk id="27" creationId="{CF236821-17FE-429B-8D2C-08E13A64EA40}"/>
          </ac:spMkLst>
        </pc:spChg>
        <pc:spChg chg="add">
          <ac:chgData name="Ishan Tripathi" userId="7258eba042a3378f" providerId="LiveId" clId="{4F9ED3E0-C634-41A1-932D-0E5E0D17B46B}" dt="2022-04-26T12:34:03.223" v="1126" actId="26606"/>
          <ac:spMkLst>
            <pc:docMk/>
            <pc:sldMk cId="2996474592" sldId="260"/>
            <ac:spMk id="29" creationId="{C0BDBCD2-E081-43AB-9119-C55465E59757}"/>
          </ac:spMkLst>
        </pc:spChg>
        <pc:spChg chg="add">
          <ac:chgData name="Ishan Tripathi" userId="7258eba042a3378f" providerId="LiveId" clId="{4F9ED3E0-C634-41A1-932D-0E5E0D17B46B}" dt="2022-04-26T12:34:03.223" v="1126" actId="26606"/>
          <ac:spMkLst>
            <pc:docMk/>
            <pc:sldMk cId="2996474592" sldId="260"/>
            <ac:spMk id="31" creationId="{98E79BE4-34FE-485A-98A5-92CE8F7C4743}"/>
          </ac:spMkLst>
        </pc:spChg>
        <pc:spChg chg="add">
          <ac:chgData name="Ishan Tripathi" userId="7258eba042a3378f" providerId="LiveId" clId="{4F9ED3E0-C634-41A1-932D-0E5E0D17B46B}" dt="2022-04-26T12:34:03.223" v="1126" actId="26606"/>
          <ac:spMkLst>
            <pc:docMk/>
            <pc:sldMk cId="2996474592" sldId="260"/>
            <ac:spMk id="33" creationId="{7A5F0580-5EE9-419F-96EE-B6529EF6E7D0}"/>
          </ac:spMkLst>
        </pc:spChg>
        <pc:picChg chg="add mod modCrop">
          <ac:chgData name="Ishan Tripathi" userId="7258eba042a3378f" providerId="LiveId" clId="{4F9ED3E0-C634-41A1-932D-0E5E0D17B46B}" dt="2022-04-26T12:34:03.223" v="1126" actId="26606"/>
          <ac:picMkLst>
            <pc:docMk/>
            <pc:sldMk cId="2996474592" sldId="260"/>
            <ac:picMk id="5" creationId="{344CB760-9549-402C-92AB-C03E926FCB8F}"/>
          </ac:picMkLst>
        </pc:picChg>
        <pc:picChg chg="del">
          <ac:chgData name="Ishan Tripathi" userId="7258eba042a3378f" providerId="LiveId" clId="{4F9ED3E0-C634-41A1-932D-0E5E0D17B46B}" dt="2022-04-26T08:52:16.413" v="282" actId="478"/>
          <ac:picMkLst>
            <pc:docMk/>
            <pc:sldMk cId="2996474592" sldId="260"/>
            <ac:picMk id="6" creationId="{198C552E-2E96-4F13-BA3F-C789538B5BF4}"/>
          </ac:picMkLst>
        </pc:picChg>
      </pc:sldChg>
      <pc:sldChg chg="addSp delSp modSp add mod delDesignElem">
        <pc:chgData name="Ishan Tripathi" userId="7258eba042a3378f" providerId="LiveId" clId="{4F9ED3E0-C634-41A1-932D-0E5E0D17B46B}" dt="2022-04-26T12:33:55.778" v="1124" actId="26606"/>
        <pc:sldMkLst>
          <pc:docMk/>
          <pc:sldMk cId="3513359704" sldId="261"/>
        </pc:sldMkLst>
        <pc:spChg chg="mod">
          <ac:chgData name="Ishan Tripathi" userId="7258eba042a3378f" providerId="LiveId" clId="{4F9ED3E0-C634-41A1-932D-0E5E0D17B46B}" dt="2022-04-26T12:33:55.778" v="1124" actId="26606"/>
          <ac:spMkLst>
            <pc:docMk/>
            <pc:sldMk cId="3513359704" sldId="261"/>
            <ac:spMk id="2" creationId="{304708EE-A2D6-482A-9042-FA6A9C7CD19C}"/>
          </ac:spMkLst>
        </pc:spChg>
        <pc:spChg chg="mod">
          <ac:chgData name="Ishan Tripathi" userId="7258eba042a3378f" providerId="LiveId" clId="{4F9ED3E0-C634-41A1-932D-0E5E0D17B46B}" dt="2022-04-26T12:33:55.778" v="1124" actId="26606"/>
          <ac:spMkLst>
            <pc:docMk/>
            <pc:sldMk cId="3513359704" sldId="261"/>
            <ac:spMk id="3" creationId="{31CFBDA1-8651-44AF-A7E3-912BBE048CDB}"/>
          </ac:spMkLst>
        </pc:spChg>
        <pc:spChg chg="del">
          <ac:chgData name="Ishan Tripathi" userId="7258eba042a3378f" providerId="LiveId" clId="{4F9ED3E0-C634-41A1-932D-0E5E0D17B46B}" dt="2022-04-26T08:56:27.194" v="362" actId="26606"/>
          <ac:spMkLst>
            <pc:docMk/>
            <pc:sldMk cId="3513359704" sldId="261"/>
            <ac:spMk id="18" creationId="{5E39A796-BE83-48B1-B33F-35C4A32AAB57}"/>
          </ac:spMkLst>
        </pc:spChg>
        <pc:spChg chg="del">
          <ac:chgData name="Ishan Tripathi" userId="7258eba042a3378f" providerId="LiveId" clId="{4F9ED3E0-C634-41A1-932D-0E5E0D17B46B}" dt="2022-04-26T08:56:27.194" v="362" actId="26606"/>
          <ac:spMkLst>
            <pc:docMk/>
            <pc:sldMk cId="3513359704" sldId="261"/>
            <ac:spMk id="20" creationId="{72F84B47-E267-4194-8194-831DB7B5547F}"/>
          </ac:spMkLst>
        </pc:spChg>
        <pc:spChg chg="add del">
          <ac:chgData name="Ishan Tripathi" userId="7258eba042a3378f" providerId="LiveId" clId="{4F9ED3E0-C634-41A1-932D-0E5E0D17B46B}" dt="2022-04-26T12:33:55.778" v="1124" actId="26606"/>
          <ac:spMkLst>
            <pc:docMk/>
            <pc:sldMk cId="3513359704" sldId="261"/>
            <ac:spMk id="25" creationId="{5E39A796-BE83-48B1-B33F-35C4A32AAB57}"/>
          </ac:spMkLst>
        </pc:spChg>
        <pc:spChg chg="add del">
          <ac:chgData name="Ishan Tripathi" userId="7258eba042a3378f" providerId="LiveId" clId="{4F9ED3E0-C634-41A1-932D-0E5E0D17B46B}" dt="2022-04-26T12:33:55.778" v="1124" actId="26606"/>
          <ac:spMkLst>
            <pc:docMk/>
            <pc:sldMk cId="3513359704" sldId="261"/>
            <ac:spMk id="27" creationId="{72F84B47-E267-4194-8194-831DB7B5547F}"/>
          </ac:spMkLst>
        </pc:spChg>
        <pc:spChg chg="add">
          <ac:chgData name="Ishan Tripathi" userId="7258eba042a3378f" providerId="LiveId" clId="{4F9ED3E0-C634-41A1-932D-0E5E0D17B46B}" dt="2022-04-26T12:33:55.778" v="1124" actId="26606"/>
          <ac:spMkLst>
            <pc:docMk/>
            <pc:sldMk cId="3513359704" sldId="261"/>
            <ac:spMk id="32" creationId="{0288C6B4-AFC3-407F-A595-EFFD38D4CCAF}"/>
          </ac:spMkLst>
        </pc:spChg>
        <pc:spChg chg="add">
          <ac:chgData name="Ishan Tripathi" userId="7258eba042a3378f" providerId="LiveId" clId="{4F9ED3E0-C634-41A1-932D-0E5E0D17B46B}" dt="2022-04-26T12:33:55.778" v="1124" actId="26606"/>
          <ac:spMkLst>
            <pc:docMk/>
            <pc:sldMk cId="3513359704" sldId="261"/>
            <ac:spMk id="34" creationId="{CF236821-17FE-429B-8D2C-08E13A64EA40}"/>
          </ac:spMkLst>
        </pc:spChg>
        <pc:spChg chg="add">
          <ac:chgData name="Ishan Tripathi" userId="7258eba042a3378f" providerId="LiveId" clId="{4F9ED3E0-C634-41A1-932D-0E5E0D17B46B}" dt="2022-04-26T12:33:55.778" v="1124" actId="26606"/>
          <ac:spMkLst>
            <pc:docMk/>
            <pc:sldMk cId="3513359704" sldId="261"/>
            <ac:spMk id="36" creationId="{C0BDBCD2-E081-43AB-9119-C55465E59757}"/>
          </ac:spMkLst>
        </pc:spChg>
        <pc:spChg chg="add">
          <ac:chgData name="Ishan Tripathi" userId="7258eba042a3378f" providerId="LiveId" clId="{4F9ED3E0-C634-41A1-932D-0E5E0D17B46B}" dt="2022-04-26T12:33:55.778" v="1124" actId="26606"/>
          <ac:spMkLst>
            <pc:docMk/>
            <pc:sldMk cId="3513359704" sldId="261"/>
            <ac:spMk id="38" creationId="{98E79BE4-34FE-485A-98A5-92CE8F7C4743}"/>
          </ac:spMkLst>
        </pc:spChg>
        <pc:spChg chg="add">
          <ac:chgData name="Ishan Tripathi" userId="7258eba042a3378f" providerId="LiveId" clId="{4F9ED3E0-C634-41A1-932D-0E5E0D17B46B}" dt="2022-04-26T12:33:55.778" v="1124" actId="26606"/>
          <ac:spMkLst>
            <pc:docMk/>
            <pc:sldMk cId="3513359704" sldId="261"/>
            <ac:spMk id="40" creationId="{7A5F0580-5EE9-419F-96EE-B6529EF6E7D0}"/>
          </ac:spMkLst>
        </pc:spChg>
        <pc:picChg chg="del">
          <ac:chgData name="Ishan Tripathi" userId="7258eba042a3378f" providerId="LiveId" clId="{4F9ED3E0-C634-41A1-932D-0E5E0D17B46B}" dt="2022-04-26T08:55:56.969" v="356" actId="478"/>
          <ac:picMkLst>
            <pc:docMk/>
            <pc:sldMk cId="3513359704" sldId="261"/>
            <ac:picMk id="5" creationId="{344CB760-9549-402C-92AB-C03E926FCB8F}"/>
          </ac:picMkLst>
        </pc:picChg>
        <pc:picChg chg="add mod modCrop">
          <ac:chgData name="Ishan Tripathi" userId="7258eba042a3378f" providerId="LiveId" clId="{4F9ED3E0-C634-41A1-932D-0E5E0D17B46B}" dt="2022-04-26T12:33:55.778" v="1124" actId="26606"/>
          <ac:picMkLst>
            <pc:docMk/>
            <pc:sldMk cId="3513359704" sldId="261"/>
            <ac:picMk id="6" creationId="{AFCF5E37-2CC4-4058-AF1B-30F323D743E1}"/>
          </ac:picMkLst>
        </pc:picChg>
      </pc:sldChg>
      <pc:sldChg chg="addSp delSp modSp add mod delDesignElem">
        <pc:chgData name="Ishan Tripathi" userId="7258eba042a3378f" providerId="LiveId" clId="{4F9ED3E0-C634-41A1-932D-0E5E0D17B46B}" dt="2022-04-26T12:33:58.450" v="1125" actId="26606"/>
        <pc:sldMkLst>
          <pc:docMk/>
          <pc:sldMk cId="2203433424" sldId="262"/>
        </pc:sldMkLst>
        <pc:spChg chg="mod">
          <ac:chgData name="Ishan Tripathi" userId="7258eba042a3378f" providerId="LiveId" clId="{4F9ED3E0-C634-41A1-932D-0E5E0D17B46B}" dt="2022-04-26T12:33:58.450" v="1125" actId="26606"/>
          <ac:spMkLst>
            <pc:docMk/>
            <pc:sldMk cId="2203433424" sldId="262"/>
            <ac:spMk id="2" creationId="{304708EE-A2D6-482A-9042-FA6A9C7CD19C}"/>
          </ac:spMkLst>
        </pc:spChg>
        <pc:spChg chg="mod">
          <ac:chgData name="Ishan Tripathi" userId="7258eba042a3378f" providerId="LiveId" clId="{4F9ED3E0-C634-41A1-932D-0E5E0D17B46B}" dt="2022-04-26T12:33:58.450" v="1125" actId="26606"/>
          <ac:spMkLst>
            <pc:docMk/>
            <pc:sldMk cId="2203433424" sldId="262"/>
            <ac:spMk id="3" creationId="{31CFBDA1-8651-44AF-A7E3-912BBE048CDB}"/>
          </ac:spMkLst>
        </pc:spChg>
        <pc:spChg chg="del">
          <ac:chgData name="Ishan Tripathi" userId="7258eba042a3378f" providerId="LiveId" clId="{4F9ED3E0-C634-41A1-932D-0E5E0D17B46B}" dt="2022-04-26T09:00:41.831" v="406" actId="26606"/>
          <ac:spMkLst>
            <pc:docMk/>
            <pc:sldMk cId="2203433424" sldId="262"/>
            <ac:spMk id="18" creationId="{5E39A796-BE83-48B1-B33F-35C4A32AAB57}"/>
          </ac:spMkLst>
        </pc:spChg>
        <pc:spChg chg="del">
          <ac:chgData name="Ishan Tripathi" userId="7258eba042a3378f" providerId="LiveId" clId="{4F9ED3E0-C634-41A1-932D-0E5E0D17B46B}" dt="2022-04-26T09:00:41.831" v="406" actId="26606"/>
          <ac:spMkLst>
            <pc:docMk/>
            <pc:sldMk cId="2203433424" sldId="262"/>
            <ac:spMk id="20" creationId="{72F84B47-E267-4194-8194-831DB7B5547F}"/>
          </ac:spMkLst>
        </pc:spChg>
        <pc:spChg chg="add del">
          <ac:chgData name="Ishan Tripathi" userId="7258eba042a3378f" providerId="LiveId" clId="{4F9ED3E0-C634-41A1-932D-0E5E0D17B46B}" dt="2022-04-26T12:33:58.450" v="1125" actId="26606"/>
          <ac:spMkLst>
            <pc:docMk/>
            <pc:sldMk cId="2203433424" sldId="262"/>
            <ac:spMk id="25" creationId="{5E39A796-BE83-48B1-B33F-35C4A32AAB57}"/>
          </ac:spMkLst>
        </pc:spChg>
        <pc:spChg chg="add del">
          <ac:chgData name="Ishan Tripathi" userId="7258eba042a3378f" providerId="LiveId" clId="{4F9ED3E0-C634-41A1-932D-0E5E0D17B46B}" dt="2022-04-26T12:33:58.450" v="1125" actId="26606"/>
          <ac:spMkLst>
            <pc:docMk/>
            <pc:sldMk cId="2203433424" sldId="262"/>
            <ac:spMk id="27" creationId="{72F84B47-E267-4194-8194-831DB7B5547F}"/>
          </ac:spMkLst>
        </pc:spChg>
        <pc:spChg chg="add">
          <ac:chgData name="Ishan Tripathi" userId="7258eba042a3378f" providerId="LiveId" clId="{4F9ED3E0-C634-41A1-932D-0E5E0D17B46B}" dt="2022-04-26T12:33:58.450" v="1125" actId="26606"/>
          <ac:spMkLst>
            <pc:docMk/>
            <pc:sldMk cId="2203433424" sldId="262"/>
            <ac:spMk id="32" creationId="{0288C6B4-AFC3-407F-A595-EFFD38D4CCAF}"/>
          </ac:spMkLst>
        </pc:spChg>
        <pc:spChg chg="add">
          <ac:chgData name="Ishan Tripathi" userId="7258eba042a3378f" providerId="LiveId" clId="{4F9ED3E0-C634-41A1-932D-0E5E0D17B46B}" dt="2022-04-26T12:33:58.450" v="1125" actId="26606"/>
          <ac:spMkLst>
            <pc:docMk/>
            <pc:sldMk cId="2203433424" sldId="262"/>
            <ac:spMk id="34" creationId="{CF236821-17FE-429B-8D2C-08E13A64EA40}"/>
          </ac:spMkLst>
        </pc:spChg>
        <pc:spChg chg="add">
          <ac:chgData name="Ishan Tripathi" userId="7258eba042a3378f" providerId="LiveId" clId="{4F9ED3E0-C634-41A1-932D-0E5E0D17B46B}" dt="2022-04-26T12:33:58.450" v="1125" actId="26606"/>
          <ac:spMkLst>
            <pc:docMk/>
            <pc:sldMk cId="2203433424" sldId="262"/>
            <ac:spMk id="36" creationId="{C0BDBCD2-E081-43AB-9119-C55465E59757}"/>
          </ac:spMkLst>
        </pc:spChg>
        <pc:spChg chg="add">
          <ac:chgData name="Ishan Tripathi" userId="7258eba042a3378f" providerId="LiveId" clId="{4F9ED3E0-C634-41A1-932D-0E5E0D17B46B}" dt="2022-04-26T12:33:58.450" v="1125" actId="26606"/>
          <ac:spMkLst>
            <pc:docMk/>
            <pc:sldMk cId="2203433424" sldId="262"/>
            <ac:spMk id="38" creationId="{98E79BE4-34FE-485A-98A5-92CE8F7C4743}"/>
          </ac:spMkLst>
        </pc:spChg>
        <pc:spChg chg="add">
          <ac:chgData name="Ishan Tripathi" userId="7258eba042a3378f" providerId="LiveId" clId="{4F9ED3E0-C634-41A1-932D-0E5E0D17B46B}" dt="2022-04-26T12:33:58.450" v="1125" actId="26606"/>
          <ac:spMkLst>
            <pc:docMk/>
            <pc:sldMk cId="2203433424" sldId="262"/>
            <ac:spMk id="40" creationId="{7A5F0580-5EE9-419F-96EE-B6529EF6E7D0}"/>
          </ac:spMkLst>
        </pc:spChg>
        <pc:picChg chg="del">
          <ac:chgData name="Ishan Tripathi" userId="7258eba042a3378f" providerId="LiveId" clId="{4F9ED3E0-C634-41A1-932D-0E5E0D17B46B}" dt="2022-04-26T08:59:01.635" v="401" actId="478"/>
          <ac:picMkLst>
            <pc:docMk/>
            <pc:sldMk cId="2203433424" sldId="262"/>
            <ac:picMk id="5" creationId="{344CB760-9549-402C-92AB-C03E926FCB8F}"/>
          </ac:picMkLst>
        </pc:picChg>
        <pc:picChg chg="add mod modCrop">
          <ac:chgData name="Ishan Tripathi" userId="7258eba042a3378f" providerId="LiveId" clId="{4F9ED3E0-C634-41A1-932D-0E5E0D17B46B}" dt="2022-04-26T12:33:58.450" v="1125" actId="26606"/>
          <ac:picMkLst>
            <pc:docMk/>
            <pc:sldMk cId="2203433424" sldId="262"/>
            <ac:picMk id="6" creationId="{77FD93BE-43EE-47EA-BB9A-E143FF6D351C}"/>
          </ac:picMkLst>
        </pc:picChg>
      </pc:sldChg>
      <pc:sldChg chg="addSp delSp modSp add mod ord delDesignElem">
        <pc:chgData name="Ishan Tripathi" userId="7258eba042a3378f" providerId="LiveId" clId="{4F9ED3E0-C634-41A1-932D-0E5E0D17B46B}" dt="2022-04-26T12:33:53.162" v="1123" actId="26606"/>
        <pc:sldMkLst>
          <pc:docMk/>
          <pc:sldMk cId="2441908877" sldId="263"/>
        </pc:sldMkLst>
        <pc:spChg chg="mod">
          <ac:chgData name="Ishan Tripathi" userId="7258eba042a3378f" providerId="LiveId" clId="{4F9ED3E0-C634-41A1-932D-0E5E0D17B46B}" dt="2022-04-26T12:33:53.162" v="1123" actId="26606"/>
          <ac:spMkLst>
            <pc:docMk/>
            <pc:sldMk cId="2441908877" sldId="263"/>
            <ac:spMk id="2" creationId="{304708EE-A2D6-482A-9042-FA6A9C7CD19C}"/>
          </ac:spMkLst>
        </pc:spChg>
        <pc:spChg chg="mod">
          <ac:chgData name="Ishan Tripathi" userId="7258eba042a3378f" providerId="LiveId" clId="{4F9ED3E0-C634-41A1-932D-0E5E0D17B46B}" dt="2022-04-26T12:33:53.162" v="1123" actId="26606"/>
          <ac:spMkLst>
            <pc:docMk/>
            <pc:sldMk cId="2441908877" sldId="263"/>
            <ac:spMk id="3" creationId="{31CFBDA1-8651-44AF-A7E3-912BBE048CDB}"/>
          </ac:spMkLst>
        </pc:spChg>
        <pc:spChg chg="add del">
          <ac:chgData name="Ishan Tripathi" userId="7258eba042a3378f" providerId="LiveId" clId="{4F9ED3E0-C634-41A1-932D-0E5E0D17B46B}" dt="2022-04-26T09:09:02.897" v="451" actId="22"/>
          <ac:spMkLst>
            <pc:docMk/>
            <pc:sldMk cId="2441908877" sldId="263"/>
            <ac:spMk id="8" creationId="{4A1E2A50-87B6-40AE-8616-0319FA5D5F0C}"/>
          </ac:spMkLst>
        </pc:spChg>
        <pc:spChg chg="add del">
          <ac:chgData name="Ishan Tripathi" userId="7258eba042a3378f" providerId="LiveId" clId="{4F9ED3E0-C634-41A1-932D-0E5E0D17B46B}" dt="2022-04-26T09:09:04.896" v="453" actId="22"/>
          <ac:spMkLst>
            <pc:docMk/>
            <pc:sldMk cId="2441908877" sldId="263"/>
            <ac:spMk id="10" creationId="{1C0A716F-41A4-46A9-9767-B9750400A55C}"/>
          </ac:spMkLst>
        </pc:spChg>
        <pc:spChg chg="add del">
          <ac:chgData name="Ishan Tripathi" userId="7258eba042a3378f" providerId="LiveId" clId="{4F9ED3E0-C634-41A1-932D-0E5E0D17B46B}" dt="2022-04-26T09:09:53.827" v="462" actId="26606"/>
          <ac:spMkLst>
            <pc:docMk/>
            <pc:sldMk cId="2441908877" sldId="263"/>
            <ac:spMk id="25" creationId="{5E39A796-BE83-48B1-B33F-35C4A32AAB57}"/>
          </ac:spMkLst>
        </pc:spChg>
        <pc:spChg chg="add del">
          <ac:chgData name="Ishan Tripathi" userId="7258eba042a3378f" providerId="LiveId" clId="{4F9ED3E0-C634-41A1-932D-0E5E0D17B46B}" dt="2022-04-26T09:09:53.827" v="462" actId="26606"/>
          <ac:spMkLst>
            <pc:docMk/>
            <pc:sldMk cId="2441908877" sldId="263"/>
            <ac:spMk id="27" creationId="{72F84B47-E267-4194-8194-831DB7B5547F}"/>
          </ac:spMkLst>
        </pc:spChg>
        <pc:spChg chg="add del">
          <ac:chgData name="Ishan Tripathi" userId="7258eba042a3378f" providerId="LiveId" clId="{4F9ED3E0-C634-41A1-932D-0E5E0D17B46B}" dt="2022-04-26T09:09:52.152" v="459" actId="26606"/>
          <ac:spMkLst>
            <pc:docMk/>
            <pc:sldMk cId="2441908877" sldId="263"/>
            <ac:spMk id="32" creationId="{5E39A796-BE83-48B1-B33F-35C4A32AAB57}"/>
          </ac:spMkLst>
        </pc:spChg>
        <pc:spChg chg="add del">
          <ac:chgData name="Ishan Tripathi" userId="7258eba042a3378f" providerId="LiveId" clId="{4F9ED3E0-C634-41A1-932D-0E5E0D17B46B}" dt="2022-04-26T09:09:52.152" v="459" actId="26606"/>
          <ac:spMkLst>
            <pc:docMk/>
            <pc:sldMk cId="2441908877" sldId="263"/>
            <ac:spMk id="34" creationId="{72F84B47-E267-4194-8194-831DB7B5547F}"/>
          </ac:spMkLst>
        </pc:spChg>
        <pc:spChg chg="add del">
          <ac:chgData name="Ishan Tripathi" userId="7258eba042a3378f" providerId="LiveId" clId="{4F9ED3E0-C634-41A1-932D-0E5E0D17B46B}" dt="2022-04-26T09:09:53.827" v="461" actId="26606"/>
          <ac:spMkLst>
            <pc:docMk/>
            <pc:sldMk cId="2441908877" sldId="263"/>
            <ac:spMk id="36" creationId="{D07DD2DE-F619-49DD-B5E7-03A290FF4ED1}"/>
          </ac:spMkLst>
        </pc:spChg>
        <pc:spChg chg="add del">
          <ac:chgData name="Ishan Tripathi" userId="7258eba042a3378f" providerId="LiveId" clId="{4F9ED3E0-C634-41A1-932D-0E5E0D17B46B}" dt="2022-04-26T09:09:53.827" v="461" actId="26606"/>
          <ac:spMkLst>
            <pc:docMk/>
            <pc:sldMk cId="2441908877" sldId="263"/>
            <ac:spMk id="37" creationId="{A8384FB5-9ADC-4DDC-881B-597D56F5B15D}"/>
          </ac:spMkLst>
        </pc:spChg>
        <pc:spChg chg="add del">
          <ac:chgData name="Ishan Tripathi" userId="7258eba042a3378f" providerId="LiveId" clId="{4F9ED3E0-C634-41A1-932D-0E5E0D17B46B}" dt="2022-04-26T09:09:53.827" v="461" actId="26606"/>
          <ac:spMkLst>
            <pc:docMk/>
            <pc:sldMk cId="2441908877" sldId="263"/>
            <ac:spMk id="38" creationId="{85149191-5F60-4A28-AAFF-039F96B0F3EC}"/>
          </ac:spMkLst>
        </pc:spChg>
        <pc:spChg chg="add del">
          <ac:chgData name="Ishan Tripathi" userId="7258eba042a3378f" providerId="LiveId" clId="{4F9ED3E0-C634-41A1-932D-0E5E0D17B46B}" dt="2022-04-26T09:09:53.827" v="461" actId="26606"/>
          <ac:spMkLst>
            <pc:docMk/>
            <pc:sldMk cId="2441908877" sldId="263"/>
            <ac:spMk id="39" creationId="{91E5A9A7-95C6-4F4F-B00E-C82E07FE62EF}"/>
          </ac:spMkLst>
        </pc:spChg>
        <pc:spChg chg="add del">
          <ac:chgData name="Ishan Tripathi" userId="7258eba042a3378f" providerId="LiveId" clId="{4F9ED3E0-C634-41A1-932D-0E5E0D17B46B}" dt="2022-04-26T09:09:53.827" v="461" actId="26606"/>
          <ac:spMkLst>
            <pc:docMk/>
            <pc:sldMk cId="2441908877" sldId="263"/>
            <ac:spMk id="40" creationId="{F8260ED5-17F7-4158-B241-D51DD4CF1B7E}"/>
          </ac:spMkLst>
        </pc:spChg>
        <pc:spChg chg="add del">
          <ac:chgData name="Ishan Tripathi" userId="7258eba042a3378f" providerId="LiveId" clId="{4F9ED3E0-C634-41A1-932D-0E5E0D17B46B}" dt="2022-04-26T12:33:53.162" v="1123" actId="26606"/>
          <ac:spMkLst>
            <pc:docMk/>
            <pc:sldMk cId="2441908877" sldId="263"/>
            <ac:spMk id="42" creationId="{5E39A796-BE83-48B1-B33F-35C4A32AAB57}"/>
          </ac:spMkLst>
        </pc:spChg>
        <pc:spChg chg="add del">
          <ac:chgData name="Ishan Tripathi" userId="7258eba042a3378f" providerId="LiveId" clId="{4F9ED3E0-C634-41A1-932D-0E5E0D17B46B}" dt="2022-04-26T12:33:53.162" v="1123" actId="26606"/>
          <ac:spMkLst>
            <pc:docMk/>
            <pc:sldMk cId="2441908877" sldId="263"/>
            <ac:spMk id="43" creationId="{72F84B47-E267-4194-8194-831DB7B5547F}"/>
          </ac:spMkLst>
        </pc:spChg>
        <pc:spChg chg="add">
          <ac:chgData name="Ishan Tripathi" userId="7258eba042a3378f" providerId="LiveId" clId="{4F9ED3E0-C634-41A1-932D-0E5E0D17B46B}" dt="2022-04-26T12:33:53.162" v="1123" actId="26606"/>
          <ac:spMkLst>
            <pc:docMk/>
            <pc:sldMk cId="2441908877" sldId="263"/>
            <ac:spMk id="48" creationId="{0288C6B4-AFC3-407F-A595-EFFD38D4CCAF}"/>
          </ac:spMkLst>
        </pc:spChg>
        <pc:spChg chg="add">
          <ac:chgData name="Ishan Tripathi" userId="7258eba042a3378f" providerId="LiveId" clId="{4F9ED3E0-C634-41A1-932D-0E5E0D17B46B}" dt="2022-04-26T12:33:53.162" v="1123" actId="26606"/>
          <ac:spMkLst>
            <pc:docMk/>
            <pc:sldMk cId="2441908877" sldId="263"/>
            <ac:spMk id="50" creationId="{CF236821-17FE-429B-8D2C-08E13A64EA40}"/>
          </ac:spMkLst>
        </pc:spChg>
        <pc:spChg chg="add">
          <ac:chgData name="Ishan Tripathi" userId="7258eba042a3378f" providerId="LiveId" clId="{4F9ED3E0-C634-41A1-932D-0E5E0D17B46B}" dt="2022-04-26T12:33:53.162" v="1123" actId="26606"/>
          <ac:spMkLst>
            <pc:docMk/>
            <pc:sldMk cId="2441908877" sldId="263"/>
            <ac:spMk id="52" creationId="{C0BDBCD2-E081-43AB-9119-C55465E59757}"/>
          </ac:spMkLst>
        </pc:spChg>
        <pc:spChg chg="add">
          <ac:chgData name="Ishan Tripathi" userId="7258eba042a3378f" providerId="LiveId" clId="{4F9ED3E0-C634-41A1-932D-0E5E0D17B46B}" dt="2022-04-26T12:33:53.162" v="1123" actId="26606"/>
          <ac:spMkLst>
            <pc:docMk/>
            <pc:sldMk cId="2441908877" sldId="263"/>
            <ac:spMk id="54" creationId="{98E79BE4-34FE-485A-98A5-92CE8F7C4743}"/>
          </ac:spMkLst>
        </pc:spChg>
        <pc:spChg chg="add">
          <ac:chgData name="Ishan Tripathi" userId="7258eba042a3378f" providerId="LiveId" clId="{4F9ED3E0-C634-41A1-932D-0E5E0D17B46B}" dt="2022-04-26T12:33:53.162" v="1123" actId="26606"/>
          <ac:spMkLst>
            <pc:docMk/>
            <pc:sldMk cId="2441908877" sldId="263"/>
            <ac:spMk id="56" creationId="{7A5F0580-5EE9-419F-96EE-B6529EF6E7D0}"/>
          </ac:spMkLst>
        </pc:spChg>
        <pc:picChg chg="del">
          <ac:chgData name="Ishan Tripathi" userId="7258eba042a3378f" providerId="LiveId" clId="{4F9ED3E0-C634-41A1-932D-0E5E0D17B46B}" dt="2022-04-26T09:08:17.284" v="449" actId="478"/>
          <ac:picMkLst>
            <pc:docMk/>
            <pc:sldMk cId="2441908877" sldId="263"/>
            <ac:picMk id="6" creationId="{77FD93BE-43EE-47EA-BB9A-E143FF6D351C}"/>
          </ac:picMkLst>
        </pc:picChg>
        <pc:picChg chg="add mod modCrop">
          <ac:chgData name="Ishan Tripathi" userId="7258eba042a3378f" providerId="LiveId" clId="{4F9ED3E0-C634-41A1-932D-0E5E0D17B46B}" dt="2022-04-26T12:33:53.162" v="1123" actId="26606"/>
          <ac:picMkLst>
            <pc:docMk/>
            <pc:sldMk cId="2441908877" sldId="263"/>
            <ac:picMk id="9" creationId="{5FA36C25-3313-463A-9D70-35C8E9430F9F}"/>
          </ac:picMkLst>
        </pc:picChg>
      </pc:sldChg>
      <pc:sldChg chg="addSp delSp modSp add mod">
        <pc:chgData name="Ishan Tripathi" userId="7258eba042a3378f" providerId="LiveId" clId="{4F9ED3E0-C634-41A1-932D-0E5E0D17B46B}" dt="2022-04-26T12:34:09.734" v="1127" actId="26606"/>
        <pc:sldMkLst>
          <pc:docMk/>
          <pc:sldMk cId="655906315" sldId="264"/>
        </pc:sldMkLst>
        <pc:spChg chg="mod">
          <ac:chgData name="Ishan Tripathi" userId="7258eba042a3378f" providerId="LiveId" clId="{4F9ED3E0-C634-41A1-932D-0E5E0D17B46B}" dt="2022-04-26T12:34:09.734" v="1127" actId="26606"/>
          <ac:spMkLst>
            <pc:docMk/>
            <pc:sldMk cId="655906315" sldId="264"/>
            <ac:spMk id="2" creationId="{54C3CCFA-0E5E-44EC-8799-CBB1C65B6227}"/>
          </ac:spMkLst>
        </pc:spChg>
        <pc:spChg chg="mod">
          <ac:chgData name="Ishan Tripathi" userId="7258eba042a3378f" providerId="LiveId" clId="{4F9ED3E0-C634-41A1-932D-0E5E0D17B46B}" dt="2022-04-26T12:34:09.734" v="1127" actId="26606"/>
          <ac:spMkLst>
            <pc:docMk/>
            <pc:sldMk cId="655906315" sldId="264"/>
            <ac:spMk id="9" creationId="{D9837998-07DF-408E-9E77-FA2298D4E504}"/>
          </ac:spMkLst>
        </pc:spChg>
        <pc:spChg chg="del">
          <ac:chgData name="Ishan Tripathi" userId="7258eba042a3378f" providerId="LiveId" clId="{4F9ED3E0-C634-41A1-932D-0E5E0D17B46B}" dt="2022-04-26T10:24:33.295" v="793" actId="26606"/>
          <ac:spMkLst>
            <pc:docMk/>
            <pc:sldMk cId="655906315" sldId="264"/>
            <ac:spMk id="34" creationId="{827B839B-9ADE-406B-8590-F1CAEDED45A1}"/>
          </ac:spMkLst>
        </pc:spChg>
        <pc:spChg chg="del">
          <ac:chgData name="Ishan Tripathi" userId="7258eba042a3378f" providerId="LiveId" clId="{4F9ED3E0-C634-41A1-932D-0E5E0D17B46B}" dt="2022-04-26T10:24:33.295" v="793" actId="26606"/>
          <ac:spMkLst>
            <pc:docMk/>
            <pc:sldMk cId="655906315" sldId="264"/>
            <ac:spMk id="35" creationId="{CFE45BF0-46DB-408C-B5F7-7B11716805D4}"/>
          </ac:spMkLst>
        </pc:spChg>
        <pc:spChg chg="del">
          <ac:chgData name="Ishan Tripathi" userId="7258eba042a3378f" providerId="LiveId" clId="{4F9ED3E0-C634-41A1-932D-0E5E0D17B46B}" dt="2022-04-26T10:24:33.295" v="793" actId="26606"/>
          <ac:spMkLst>
            <pc:docMk/>
            <pc:sldMk cId="655906315" sldId="264"/>
            <ac:spMk id="36" creationId="{2AEBC8F2-97B1-41B4-93F1-2D289E197FBA}"/>
          </ac:spMkLst>
        </pc:spChg>
        <pc:spChg chg="del">
          <ac:chgData name="Ishan Tripathi" userId="7258eba042a3378f" providerId="LiveId" clId="{4F9ED3E0-C634-41A1-932D-0E5E0D17B46B}" dt="2022-04-26T10:24:33.295" v="793" actId="26606"/>
          <ac:spMkLst>
            <pc:docMk/>
            <pc:sldMk cId="655906315" sldId="264"/>
            <ac:spMk id="37" creationId="{472E3A19-F5D5-48FC-BB9C-48C2F68F598B}"/>
          </ac:spMkLst>
        </pc:spChg>
        <pc:spChg chg="del">
          <ac:chgData name="Ishan Tripathi" userId="7258eba042a3378f" providerId="LiveId" clId="{4F9ED3E0-C634-41A1-932D-0E5E0D17B46B}" dt="2022-04-26T10:24:33.295" v="793" actId="26606"/>
          <ac:spMkLst>
            <pc:docMk/>
            <pc:sldMk cId="655906315" sldId="264"/>
            <ac:spMk id="38" creationId="{7A62E32F-BB65-43A8-8EB5-92346890E549}"/>
          </ac:spMkLst>
        </pc:spChg>
        <pc:spChg chg="del">
          <ac:chgData name="Ishan Tripathi" userId="7258eba042a3378f" providerId="LiveId" clId="{4F9ED3E0-C634-41A1-932D-0E5E0D17B46B}" dt="2022-04-26T10:24:33.295" v="793" actId="26606"/>
          <ac:spMkLst>
            <pc:docMk/>
            <pc:sldMk cId="655906315" sldId="264"/>
            <ac:spMk id="39" creationId="{14E91B64-9FCC-451E-AFB4-A827D6329367}"/>
          </ac:spMkLst>
        </pc:spChg>
        <pc:spChg chg="add del">
          <ac:chgData name="Ishan Tripathi" userId="7258eba042a3378f" providerId="LiveId" clId="{4F9ED3E0-C634-41A1-932D-0E5E0D17B46B}" dt="2022-04-26T10:25:14.833" v="801" actId="26606"/>
          <ac:spMkLst>
            <pc:docMk/>
            <pc:sldMk cId="655906315" sldId="264"/>
            <ac:spMk id="44" creationId="{1B15ED52-F352-441B-82BF-E0EA34836D08}"/>
          </ac:spMkLst>
        </pc:spChg>
        <pc:spChg chg="add del">
          <ac:chgData name="Ishan Tripathi" userId="7258eba042a3378f" providerId="LiveId" clId="{4F9ED3E0-C634-41A1-932D-0E5E0D17B46B}" dt="2022-04-26T10:25:14.833" v="801" actId="26606"/>
          <ac:spMkLst>
            <pc:docMk/>
            <pc:sldMk cId="655906315" sldId="264"/>
            <ac:spMk id="46" creationId="{3B2E3793-BFE6-45A2-9B7B-E18844431C99}"/>
          </ac:spMkLst>
        </pc:spChg>
        <pc:spChg chg="add del">
          <ac:chgData name="Ishan Tripathi" userId="7258eba042a3378f" providerId="LiveId" clId="{4F9ED3E0-C634-41A1-932D-0E5E0D17B46B}" dt="2022-04-26T10:25:14.833" v="801" actId="26606"/>
          <ac:spMkLst>
            <pc:docMk/>
            <pc:sldMk cId="655906315" sldId="264"/>
            <ac:spMk id="48" creationId="{BC4C4868-CB8F-4AF9-9CDB-8108F2C19B67}"/>
          </ac:spMkLst>
        </pc:spChg>
        <pc:spChg chg="add del">
          <ac:chgData name="Ishan Tripathi" userId="7258eba042a3378f" providerId="LiveId" clId="{4F9ED3E0-C634-41A1-932D-0E5E0D17B46B}" dt="2022-04-26T10:25:14.833" v="801" actId="26606"/>
          <ac:spMkLst>
            <pc:docMk/>
            <pc:sldMk cId="655906315" sldId="264"/>
            <ac:spMk id="50" creationId="{375E0459-6403-40CD-989D-56A4407CA12E}"/>
          </ac:spMkLst>
        </pc:spChg>
        <pc:spChg chg="add del">
          <ac:chgData name="Ishan Tripathi" userId="7258eba042a3378f" providerId="LiveId" clId="{4F9ED3E0-C634-41A1-932D-0E5E0D17B46B}" dt="2022-04-26T10:25:14.833" v="801" actId="26606"/>
          <ac:spMkLst>
            <pc:docMk/>
            <pc:sldMk cId="655906315" sldId="264"/>
            <ac:spMk id="52" creationId="{53E5B1A8-3AC9-4BD1-9BBC-78CA94F2D1BA}"/>
          </ac:spMkLst>
        </pc:spChg>
        <pc:spChg chg="add del">
          <ac:chgData name="Ishan Tripathi" userId="7258eba042a3378f" providerId="LiveId" clId="{4F9ED3E0-C634-41A1-932D-0E5E0D17B46B}" dt="2022-04-26T10:25:08.742" v="798" actId="26606"/>
          <ac:spMkLst>
            <pc:docMk/>
            <pc:sldMk cId="655906315" sldId="264"/>
            <ac:spMk id="57" creationId="{827B839B-9ADE-406B-8590-F1CAEDED45A1}"/>
          </ac:spMkLst>
        </pc:spChg>
        <pc:spChg chg="add del">
          <ac:chgData name="Ishan Tripathi" userId="7258eba042a3378f" providerId="LiveId" clId="{4F9ED3E0-C634-41A1-932D-0E5E0D17B46B}" dt="2022-04-26T10:25:07.232" v="796" actId="26606"/>
          <ac:spMkLst>
            <pc:docMk/>
            <pc:sldMk cId="655906315" sldId="264"/>
            <ac:spMk id="59" creationId="{59A309A7-1751-4ABE-A3C1-EEC40366AD89}"/>
          </ac:spMkLst>
        </pc:spChg>
        <pc:spChg chg="add del">
          <ac:chgData name="Ishan Tripathi" userId="7258eba042a3378f" providerId="LiveId" clId="{4F9ED3E0-C634-41A1-932D-0E5E0D17B46B}" dt="2022-04-26T10:25:07.232" v="796" actId="26606"/>
          <ac:spMkLst>
            <pc:docMk/>
            <pc:sldMk cId="655906315" sldId="264"/>
            <ac:spMk id="61" creationId="{967D8EB6-EAE1-4F9C-B398-83321E287204}"/>
          </ac:spMkLst>
        </pc:spChg>
        <pc:spChg chg="add del">
          <ac:chgData name="Ishan Tripathi" userId="7258eba042a3378f" providerId="LiveId" clId="{4F9ED3E0-C634-41A1-932D-0E5E0D17B46B}" dt="2022-04-26T10:25:08.742" v="798" actId="26606"/>
          <ac:spMkLst>
            <pc:docMk/>
            <pc:sldMk cId="655906315" sldId="264"/>
            <ac:spMk id="63" creationId="{472E3A19-F5D5-48FC-BB9C-48C2F68F598B}"/>
          </ac:spMkLst>
        </pc:spChg>
        <pc:spChg chg="add del">
          <ac:chgData name="Ishan Tripathi" userId="7258eba042a3378f" providerId="LiveId" clId="{4F9ED3E0-C634-41A1-932D-0E5E0D17B46B}" dt="2022-04-26T10:25:08.742" v="798" actId="26606"/>
          <ac:spMkLst>
            <pc:docMk/>
            <pc:sldMk cId="655906315" sldId="264"/>
            <ac:spMk id="64" creationId="{CFE45BF0-46DB-408C-B5F7-7B11716805D4}"/>
          </ac:spMkLst>
        </pc:spChg>
        <pc:spChg chg="add del">
          <ac:chgData name="Ishan Tripathi" userId="7258eba042a3378f" providerId="LiveId" clId="{4F9ED3E0-C634-41A1-932D-0E5E0D17B46B}" dt="2022-04-26T10:25:08.742" v="798" actId="26606"/>
          <ac:spMkLst>
            <pc:docMk/>
            <pc:sldMk cId="655906315" sldId="264"/>
            <ac:spMk id="65" creationId="{7A62E32F-BB65-43A8-8EB5-92346890E549}"/>
          </ac:spMkLst>
        </pc:spChg>
        <pc:spChg chg="add del">
          <ac:chgData name="Ishan Tripathi" userId="7258eba042a3378f" providerId="LiveId" clId="{4F9ED3E0-C634-41A1-932D-0E5E0D17B46B}" dt="2022-04-26T10:25:08.742" v="798" actId="26606"/>
          <ac:spMkLst>
            <pc:docMk/>
            <pc:sldMk cId="655906315" sldId="264"/>
            <ac:spMk id="66" creationId="{2AEBC8F2-97B1-41B4-93F1-2D289E197FBA}"/>
          </ac:spMkLst>
        </pc:spChg>
        <pc:spChg chg="add del">
          <ac:chgData name="Ishan Tripathi" userId="7258eba042a3378f" providerId="LiveId" clId="{4F9ED3E0-C634-41A1-932D-0E5E0D17B46B}" dt="2022-04-26T10:25:08.742" v="798" actId="26606"/>
          <ac:spMkLst>
            <pc:docMk/>
            <pc:sldMk cId="655906315" sldId="264"/>
            <ac:spMk id="67" creationId="{14E91B64-9FCC-451E-AFB4-A827D6329367}"/>
          </ac:spMkLst>
        </pc:spChg>
        <pc:spChg chg="add del">
          <ac:chgData name="Ishan Tripathi" userId="7258eba042a3378f" providerId="LiveId" clId="{4F9ED3E0-C634-41A1-932D-0E5E0D17B46B}" dt="2022-04-26T10:25:14.817" v="800" actId="26606"/>
          <ac:spMkLst>
            <pc:docMk/>
            <pc:sldMk cId="655906315" sldId="264"/>
            <ac:spMk id="69" creationId="{979E27D9-03C7-44E2-9FF8-15D0C8506AF7}"/>
          </ac:spMkLst>
        </pc:spChg>
        <pc:spChg chg="add del">
          <ac:chgData name="Ishan Tripathi" userId="7258eba042a3378f" providerId="LiveId" clId="{4F9ED3E0-C634-41A1-932D-0E5E0D17B46B}" dt="2022-04-26T10:25:14.817" v="800" actId="26606"/>
          <ac:spMkLst>
            <pc:docMk/>
            <pc:sldMk cId="655906315" sldId="264"/>
            <ac:spMk id="70" creationId="{EEBF1590-3B36-48EE-A89D-3B6F3CB256AB}"/>
          </ac:spMkLst>
        </pc:spChg>
        <pc:spChg chg="add del">
          <ac:chgData name="Ishan Tripathi" userId="7258eba042a3378f" providerId="LiveId" clId="{4F9ED3E0-C634-41A1-932D-0E5E0D17B46B}" dt="2022-04-26T10:25:14.817" v="800" actId="26606"/>
          <ac:spMkLst>
            <pc:docMk/>
            <pc:sldMk cId="655906315" sldId="264"/>
            <ac:spMk id="71" creationId="{AC8F6C8C-AB5A-4548-942D-E3FD40ACBC49}"/>
          </ac:spMkLst>
        </pc:spChg>
        <pc:spChg chg="add del">
          <ac:chgData name="Ishan Tripathi" userId="7258eba042a3378f" providerId="LiveId" clId="{4F9ED3E0-C634-41A1-932D-0E5E0D17B46B}" dt="2022-04-26T12:15:52.777" v="1011" actId="26606"/>
          <ac:spMkLst>
            <pc:docMk/>
            <pc:sldMk cId="655906315" sldId="264"/>
            <ac:spMk id="73" creationId="{1B15ED52-F352-441B-82BF-E0EA34836D08}"/>
          </ac:spMkLst>
        </pc:spChg>
        <pc:spChg chg="add del">
          <ac:chgData name="Ishan Tripathi" userId="7258eba042a3378f" providerId="LiveId" clId="{4F9ED3E0-C634-41A1-932D-0E5E0D17B46B}" dt="2022-04-26T12:15:52.777" v="1011" actId="26606"/>
          <ac:spMkLst>
            <pc:docMk/>
            <pc:sldMk cId="655906315" sldId="264"/>
            <ac:spMk id="74" creationId="{3B2E3793-BFE6-45A2-9B7B-E18844431C99}"/>
          </ac:spMkLst>
        </pc:spChg>
        <pc:spChg chg="add del">
          <ac:chgData name="Ishan Tripathi" userId="7258eba042a3378f" providerId="LiveId" clId="{4F9ED3E0-C634-41A1-932D-0E5E0D17B46B}" dt="2022-04-26T12:15:52.777" v="1011" actId="26606"/>
          <ac:spMkLst>
            <pc:docMk/>
            <pc:sldMk cId="655906315" sldId="264"/>
            <ac:spMk id="75" creationId="{BC4C4868-CB8F-4AF9-9CDB-8108F2C19B67}"/>
          </ac:spMkLst>
        </pc:spChg>
        <pc:spChg chg="add del">
          <ac:chgData name="Ishan Tripathi" userId="7258eba042a3378f" providerId="LiveId" clId="{4F9ED3E0-C634-41A1-932D-0E5E0D17B46B}" dt="2022-04-26T12:15:52.777" v="1011" actId="26606"/>
          <ac:spMkLst>
            <pc:docMk/>
            <pc:sldMk cId="655906315" sldId="264"/>
            <ac:spMk id="76" creationId="{375E0459-6403-40CD-989D-56A4407CA12E}"/>
          </ac:spMkLst>
        </pc:spChg>
        <pc:spChg chg="add del">
          <ac:chgData name="Ishan Tripathi" userId="7258eba042a3378f" providerId="LiveId" clId="{4F9ED3E0-C634-41A1-932D-0E5E0D17B46B}" dt="2022-04-26T12:15:52.777" v="1011" actId="26606"/>
          <ac:spMkLst>
            <pc:docMk/>
            <pc:sldMk cId="655906315" sldId="264"/>
            <ac:spMk id="77" creationId="{53E5B1A8-3AC9-4BD1-9BBC-78CA94F2D1BA}"/>
          </ac:spMkLst>
        </pc:spChg>
        <pc:spChg chg="add del">
          <ac:chgData name="Ishan Tripathi" userId="7258eba042a3378f" providerId="LiveId" clId="{4F9ED3E0-C634-41A1-932D-0E5E0D17B46B}" dt="2022-04-26T12:34:09.734" v="1127" actId="26606"/>
          <ac:spMkLst>
            <pc:docMk/>
            <pc:sldMk cId="655906315" sldId="264"/>
            <ac:spMk id="82" creationId="{827B839B-9ADE-406B-8590-F1CAEDED45A1}"/>
          </ac:spMkLst>
        </pc:spChg>
        <pc:spChg chg="add del">
          <ac:chgData name="Ishan Tripathi" userId="7258eba042a3378f" providerId="LiveId" clId="{4F9ED3E0-C634-41A1-932D-0E5E0D17B46B}" dt="2022-04-26T12:34:09.734" v="1127" actId="26606"/>
          <ac:spMkLst>
            <pc:docMk/>
            <pc:sldMk cId="655906315" sldId="264"/>
            <ac:spMk id="84" creationId="{CFE45BF0-46DB-408C-B5F7-7B11716805D4}"/>
          </ac:spMkLst>
        </pc:spChg>
        <pc:spChg chg="add del">
          <ac:chgData name="Ishan Tripathi" userId="7258eba042a3378f" providerId="LiveId" clId="{4F9ED3E0-C634-41A1-932D-0E5E0D17B46B}" dt="2022-04-26T12:34:09.734" v="1127" actId="26606"/>
          <ac:spMkLst>
            <pc:docMk/>
            <pc:sldMk cId="655906315" sldId="264"/>
            <ac:spMk id="86" creationId="{2AEBC8F2-97B1-41B4-93F1-2D289E197FBA}"/>
          </ac:spMkLst>
        </pc:spChg>
        <pc:spChg chg="add del">
          <ac:chgData name="Ishan Tripathi" userId="7258eba042a3378f" providerId="LiveId" clId="{4F9ED3E0-C634-41A1-932D-0E5E0D17B46B}" dt="2022-04-26T12:34:09.734" v="1127" actId="26606"/>
          <ac:spMkLst>
            <pc:docMk/>
            <pc:sldMk cId="655906315" sldId="264"/>
            <ac:spMk id="88" creationId="{472E3A19-F5D5-48FC-BB9C-48C2F68F598B}"/>
          </ac:spMkLst>
        </pc:spChg>
        <pc:spChg chg="add del">
          <ac:chgData name="Ishan Tripathi" userId="7258eba042a3378f" providerId="LiveId" clId="{4F9ED3E0-C634-41A1-932D-0E5E0D17B46B}" dt="2022-04-26T12:34:09.734" v="1127" actId="26606"/>
          <ac:spMkLst>
            <pc:docMk/>
            <pc:sldMk cId="655906315" sldId="264"/>
            <ac:spMk id="90" creationId="{7A62E32F-BB65-43A8-8EB5-92346890E549}"/>
          </ac:spMkLst>
        </pc:spChg>
        <pc:spChg chg="add del">
          <ac:chgData name="Ishan Tripathi" userId="7258eba042a3378f" providerId="LiveId" clId="{4F9ED3E0-C634-41A1-932D-0E5E0D17B46B}" dt="2022-04-26T12:34:09.734" v="1127" actId="26606"/>
          <ac:spMkLst>
            <pc:docMk/>
            <pc:sldMk cId="655906315" sldId="264"/>
            <ac:spMk id="92" creationId="{14E91B64-9FCC-451E-AFB4-A827D6329367}"/>
          </ac:spMkLst>
        </pc:spChg>
        <pc:spChg chg="add">
          <ac:chgData name="Ishan Tripathi" userId="7258eba042a3378f" providerId="LiveId" clId="{4F9ED3E0-C634-41A1-932D-0E5E0D17B46B}" dt="2022-04-26T12:34:09.734" v="1127" actId="26606"/>
          <ac:spMkLst>
            <pc:docMk/>
            <pc:sldMk cId="655906315" sldId="264"/>
            <ac:spMk id="97" creationId="{DAF1966E-FD40-4A4A-B61B-C4DF7FA05F06}"/>
          </ac:spMkLst>
        </pc:spChg>
        <pc:spChg chg="add">
          <ac:chgData name="Ishan Tripathi" userId="7258eba042a3378f" providerId="LiveId" clId="{4F9ED3E0-C634-41A1-932D-0E5E0D17B46B}" dt="2022-04-26T12:34:09.734" v="1127" actId="26606"/>
          <ac:spMkLst>
            <pc:docMk/>
            <pc:sldMk cId="655906315" sldId="264"/>
            <ac:spMk id="99" creationId="{047BFA19-D45E-416B-A404-7AF2F3F27017}"/>
          </ac:spMkLst>
        </pc:spChg>
        <pc:spChg chg="add">
          <ac:chgData name="Ishan Tripathi" userId="7258eba042a3378f" providerId="LiveId" clId="{4F9ED3E0-C634-41A1-932D-0E5E0D17B46B}" dt="2022-04-26T12:34:09.734" v="1127" actId="26606"/>
          <ac:spMkLst>
            <pc:docMk/>
            <pc:sldMk cId="655906315" sldId="264"/>
            <ac:spMk id="101" creationId="{8E0105E7-23DB-4CF2-8258-FF47C7620F6E}"/>
          </ac:spMkLst>
        </pc:spChg>
        <pc:spChg chg="add">
          <ac:chgData name="Ishan Tripathi" userId="7258eba042a3378f" providerId="LiveId" clId="{4F9ED3E0-C634-41A1-932D-0E5E0D17B46B}" dt="2022-04-26T12:34:09.734" v="1127" actId="26606"/>
          <ac:spMkLst>
            <pc:docMk/>
            <pc:sldMk cId="655906315" sldId="264"/>
            <ac:spMk id="103" creationId="{074B4F7D-14B2-478B-8BF5-01E4E0C5D263}"/>
          </ac:spMkLst>
        </pc:spChg>
        <pc:picChg chg="add del">
          <ac:chgData name="Ishan Tripathi" userId="7258eba042a3378f" providerId="LiveId" clId="{4F9ED3E0-C634-41A1-932D-0E5E0D17B46B}" dt="2022-04-26T10:25:07.232" v="796" actId="26606"/>
          <ac:picMkLst>
            <pc:docMk/>
            <pc:sldMk cId="655906315" sldId="264"/>
            <ac:picMk id="56" creationId="{9F939D93-914C-3E7E-C7A2-52DA897ADB34}"/>
          </ac:picMkLst>
        </pc:picChg>
      </pc:sldChg>
      <pc:sldChg chg="addSp delSp modSp new del mod setBg modClrScheme addAnim chgLayout">
        <pc:chgData name="Ishan Tripathi" userId="7258eba042a3378f" providerId="LiveId" clId="{4F9ED3E0-C634-41A1-932D-0E5E0D17B46B}" dt="2022-04-26T12:27:05.448" v="1105" actId="47"/>
        <pc:sldMkLst>
          <pc:docMk/>
          <pc:sldMk cId="3457206746" sldId="265"/>
        </pc:sldMkLst>
        <pc:spChg chg="del mod ord">
          <ac:chgData name="Ishan Tripathi" userId="7258eba042a3378f" providerId="LiveId" clId="{4F9ED3E0-C634-41A1-932D-0E5E0D17B46B}" dt="2022-04-26T10:53:11.437" v="823" actId="700"/>
          <ac:spMkLst>
            <pc:docMk/>
            <pc:sldMk cId="3457206746" sldId="265"/>
            <ac:spMk id="2" creationId="{1E2C086D-79E9-45C1-BD05-578D09847315}"/>
          </ac:spMkLst>
        </pc:spChg>
        <pc:spChg chg="del">
          <ac:chgData name="Ishan Tripathi" userId="7258eba042a3378f" providerId="LiveId" clId="{4F9ED3E0-C634-41A1-932D-0E5E0D17B46B}" dt="2022-04-26T10:53:11.437" v="823" actId="700"/>
          <ac:spMkLst>
            <pc:docMk/>
            <pc:sldMk cId="3457206746" sldId="265"/>
            <ac:spMk id="3" creationId="{74A14F49-9EF8-4FF1-A55F-CB24021157F0}"/>
          </ac:spMkLst>
        </pc:spChg>
        <pc:spChg chg="add mod ord">
          <ac:chgData name="Ishan Tripathi" userId="7258eba042a3378f" providerId="LiveId" clId="{4F9ED3E0-C634-41A1-932D-0E5E0D17B46B}" dt="2022-04-26T12:14:32.183" v="1008" actId="26606"/>
          <ac:spMkLst>
            <pc:docMk/>
            <pc:sldMk cId="3457206746" sldId="265"/>
            <ac:spMk id="4" creationId="{AA0E40D2-4F8A-4410-8B3C-517EB3595ADF}"/>
          </ac:spMkLst>
        </pc:spChg>
        <pc:spChg chg="add">
          <ac:chgData name="Ishan Tripathi" userId="7258eba042a3378f" providerId="LiveId" clId="{4F9ED3E0-C634-41A1-932D-0E5E0D17B46B}" dt="2022-04-26T12:14:32.183" v="1008" actId="26606"/>
          <ac:spMkLst>
            <pc:docMk/>
            <pc:sldMk cId="3457206746" sldId="265"/>
            <ac:spMk id="9" creationId="{B26EE4FD-480F-42A5-9FEB-DA630457CFB7}"/>
          </ac:spMkLst>
        </pc:spChg>
        <pc:spChg chg="add">
          <ac:chgData name="Ishan Tripathi" userId="7258eba042a3378f" providerId="LiveId" clId="{4F9ED3E0-C634-41A1-932D-0E5E0D17B46B}" dt="2022-04-26T12:14:32.183" v="1008" actId="26606"/>
          <ac:spMkLst>
            <pc:docMk/>
            <pc:sldMk cId="3457206746" sldId="265"/>
            <ac:spMk id="11" creationId="{A187062F-BE14-42FC-B06A-607DB23849C3}"/>
          </ac:spMkLst>
        </pc:spChg>
        <pc:spChg chg="add">
          <ac:chgData name="Ishan Tripathi" userId="7258eba042a3378f" providerId="LiveId" clId="{4F9ED3E0-C634-41A1-932D-0E5E0D17B46B}" dt="2022-04-26T12:14:32.183" v="1008" actId="26606"/>
          <ac:spMkLst>
            <pc:docMk/>
            <pc:sldMk cId="3457206746" sldId="265"/>
            <ac:spMk id="13" creationId="{731FE21B-2A45-4BF5-8B03-E12341988774}"/>
          </ac:spMkLst>
        </pc:spChg>
        <pc:spChg chg="add">
          <ac:chgData name="Ishan Tripathi" userId="7258eba042a3378f" providerId="LiveId" clId="{4F9ED3E0-C634-41A1-932D-0E5E0D17B46B}" dt="2022-04-26T12:14:32.183" v="1008" actId="26606"/>
          <ac:spMkLst>
            <pc:docMk/>
            <pc:sldMk cId="3457206746" sldId="265"/>
            <ac:spMk id="15" creationId="{2DC5A94D-79ED-48F5-9DC5-96CBB507CEC8}"/>
          </ac:spMkLst>
        </pc:spChg>
        <pc:spChg chg="add">
          <ac:chgData name="Ishan Tripathi" userId="7258eba042a3378f" providerId="LiveId" clId="{4F9ED3E0-C634-41A1-932D-0E5E0D17B46B}" dt="2022-04-26T12:14:32.183" v="1008" actId="26606"/>
          <ac:spMkLst>
            <pc:docMk/>
            <pc:sldMk cId="3457206746" sldId="265"/>
            <ac:spMk id="17" creationId="{93A3D4BE-AF25-4F9A-9C29-1145CCE24A28}"/>
          </ac:spMkLst>
        </pc:spChg>
      </pc:sldChg>
      <pc:sldChg chg="addSp delSp add del setBg delDesignElem">
        <pc:chgData name="Ishan Tripathi" userId="7258eba042a3378f" providerId="LiveId" clId="{4F9ED3E0-C634-41A1-932D-0E5E0D17B46B}" dt="2022-04-26T11:56:03.164" v="843"/>
        <pc:sldMkLst>
          <pc:docMk/>
          <pc:sldMk cId="2847659684" sldId="266"/>
        </pc:sldMkLst>
        <pc:spChg chg="add del">
          <ac:chgData name="Ishan Tripathi" userId="7258eba042a3378f" providerId="LiveId" clId="{4F9ED3E0-C634-41A1-932D-0E5E0D17B46B}" dt="2022-04-26T11:56:03.164" v="843"/>
          <ac:spMkLst>
            <pc:docMk/>
            <pc:sldMk cId="2847659684" sldId="266"/>
            <ac:spMk id="73" creationId="{1B15ED52-F352-441B-82BF-E0EA34836D08}"/>
          </ac:spMkLst>
        </pc:spChg>
        <pc:spChg chg="add del">
          <ac:chgData name="Ishan Tripathi" userId="7258eba042a3378f" providerId="LiveId" clId="{4F9ED3E0-C634-41A1-932D-0E5E0D17B46B}" dt="2022-04-26T11:56:03.164" v="843"/>
          <ac:spMkLst>
            <pc:docMk/>
            <pc:sldMk cId="2847659684" sldId="266"/>
            <ac:spMk id="74" creationId="{3B2E3793-BFE6-45A2-9B7B-E18844431C99}"/>
          </ac:spMkLst>
        </pc:spChg>
        <pc:spChg chg="add del">
          <ac:chgData name="Ishan Tripathi" userId="7258eba042a3378f" providerId="LiveId" clId="{4F9ED3E0-C634-41A1-932D-0E5E0D17B46B}" dt="2022-04-26T11:56:03.164" v="843"/>
          <ac:spMkLst>
            <pc:docMk/>
            <pc:sldMk cId="2847659684" sldId="266"/>
            <ac:spMk id="75" creationId="{BC4C4868-CB8F-4AF9-9CDB-8108F2C19B67}"/>
          </ac:spMkLst>
        </pc:spChg>
        <pc:spChg chg="add del">
          <ac:chgData name="Ishan Tripathi" userId="7258eba042a3378f" providerId="LiveId" clId="{4F9ED3E0-C634-41A1-932D-0E5E0D17B46B}" dt="2022-04-26T11:56:03.164" v="843"/>
          <ac:spMkLst>
            <pc:docMk/>
            <pc:sldMk cId="2847659684" sldId="266"/>
            <ac:spMk id="76" creationId="{375E0459-6403-40CD-989D-56A4407CA12E}"/>
          </ac:spMkLst>
        </pc:spChg>
        <pc:spChg chg="add del">
          <ac:chgData name="Ishan Tripathi" userId="7258eba042a3378f" providerId="LiveId" clId="{4F9ED3E0-C634-41A1-932D-0E5E0D17B46B}" dt="2022-04-26T11:56:03.164" v="843"/>
          <ac:spMkLst>
            <pc:docMk/>
            <pc:sldMk cId="2847659684" sldId="266"/>
            <ac:spMk id="77" creationId="{53E5B1A8-3AC9-4BD1-9BBC-78CA94F2D1BA}"/>
          </ac:spMkLst>
        </pc:spChg>
      </pc:sldChg>
      <pc:sldChg chg="addSp delSp modSp add mod">
        <pc:chgData name="Ishan Tripathi" userId="7258eba042a3378f" providerId="LiveId" clId="{4F9ED3E0-C634-41A1-932D-0E5E0D17B46B}" dt="2022-04-26T12:33:48.904" v="1122" actId="26606"/>
        <pc:sldMkLst>
          <pc:docMk/>
          <pc:sldMk cId="3815105623" sldId="266"/>
        </pc:sldMkLst>
        <pc:spChg chg="mod">
          <ac:chgData name="Ishan Tripathi" userId="7258eba042a3378f" providerId="LiveId" clId="{4F9ED3E0-C634-41A1-932D-0E5E0D17B46B}" dt="2022-04-26T12:33:48.904" v="1122" actId="26606"/>
          <ac:spMkLst>
            <pc:docMk/>
            <pc:sldMk cId="3815105623" sldId="266"/>
            <ac:spMk id="2" creationId="{54C3CCFA-0E5E-44EC-8799-CBB1C65B6227}"/>
          </ac:spMkLst>
        </pc:spChg>
        <pc:spChg chg="mod">
          <ac:chgData name="Ishan Tripathi" userId="7258eba042a3378f" providerId="LiveId" clId="{4F9ED3E0-C634-41A1-932D-0E5E0D17B46B}" dt="2022-04-26T12:33:48.904" v="1122" actId="26606"/>
          <ac:spMkLst>
            <pc:docMk/>
            <pc:sldMk cId="3815105623" sldId="266"/>
            <ac:spMk id="9" creationId="{D9837998-07DF-408E-9E77-FA2298D4E504}"/>
          </ac:spMkLst>
        </pc:spChg>
        <pc:spChg chg="del">
          <ac:chgData name="Ishan Tripathi" userId="7258eba042a3378f" providerId="LiveId" clId="{4F9ED3E0-C634-41A1-932D-0E5E0D17B46B}" dt="2022-04-26T12:15:44.601" v="1010" actId="26606"/>
          <ac:spMkLst>
            <pc:docMk/>
            <pc:sldMk cId="3815105623" sldId="266"/>
            <ac:spMk id="73" creationId="{1B15ED52-F352-441B-82BF-E0EA34836D08}"/>
          </ac:spMkLst>
        </pc:spChg>
        <pc:spChg chg="del">
          <ac:chgData name="Ishan Tripathi" userId="7258eba042a3378f" providerId="LiveId" clId="{4F9ED3E0-C634-41A1-932D-0E5E0D17B46B}" dt="2022-04-26T12:15:44.601" v="1010" actId="26606"/>
          <ac:spMkLst>
            <pc:docMk/>
            <pc:sldMk cId="3815105623" sldId="266"/>
            <ac:spMk id="74" creationId="{3B2E3793-BFE6-45A2-9B7B-E18844431C99}"/>
          </ac:spMkLst>
        </pc:spChg>
        <pc:spChg chg="del">
          <ac:chgData name="Ishan Tripathi" userId="7258eba042a3378f" providerId="LiveId" clId="{4F9ED3E0-C634-41A1-932D-0E5E0D17B46B}" dt="2022-04-26T12:15:44.601" v="1010" actId="26606"/>
          <ac:spMkLst>
            <pc:docMk/>
            <pc:sldMk cId="3815105623" sldId="266"/>
            <ac:spMk id="75" creationId="{BC4C4868-CB8F-4AF9-9CDB-8108F2C19B67}"/>
          </ac:spMkLst>
        </pc:spChg>
        <pc:spChg chg="del">
          <ac:chgData name="Ishan Tripathi" userId="7258eba042a3378f" providerId="LiveId" clId="{4F9ED3E0-C634-41A1-932D-0E5E0D17B46B}" dt="2022-04-26T12:15:44.601" v="1010" actId="26606"/>
          <ac:spMkLst>
            <pc:docMk/>
            <pc:sldMk cId="3815105623" sldId="266"/>
            <ac:spMk id="76" creationId="{375E0459-6403-40CD-989D-56A4407CA12E}"/>
          </ac:spMkLst>
        </pc:spChg>
        <pc:spChg chg="del">
          <ac:chgData name="Ishan Tripathi" userId="7258eba042a3378f" providerId="LiveId" clId="{4F9ED3E0-C634-41A1-932D-0E5E0D17B46B}" dt="2022-04-26T12:15:44.601" v="1010" actId="26606"/>
          <ac:spMkLst>
            <pc:docMk/>
            <pc:sldMk cId="3815105623" sldId="266"/>
            <ac:spMk id="77" creationId="{53E5B1A8-3AC9-4BD1-9BBC-78CA94F2D1BA}"/>
          </ac:spMkLst>
        </pc:spChg>
        <pc:spChg chg="add del">
          <ac:chgData name="Ishan Tripathi" userId="7258eba042a3378f" providerId="LiveId" clId="{4F9ED3E0-C634-41A1-932D-0E5E0D17B46B}" dt="2022-04-26T12:33:48.904" v="1122" actId="26606"/>
          <ac:spMkLst>
            <pc:docMk/>
            <pc:sldMk cId="3815105623" sldId="266"/>
            <ac:spMk id="82" creationId="{827B839B-9ADE-406B-8590-F1CAEDED45A1}"/>
          </ac:spMkLst>
        </pc:spChg>
        <pc:spChg chg="add del">
          <ac:chgData name="Ishan Tripathi" userId="7258eba042a3378f" providerId="LiveId" clId="{4F9ED3E0-C634-41A1-932D-0E5E0D17B46B}" dt="2022-04-26T12:33:48.904" v="1122" actId="26606"/>
          <ac:spMkLst>
            <pc:docMk/>
            <pc:sldMk cId="3815105623" sldId="266"/>
            <ac:spMk id="84" creationId="{CFE45BF0-46DB-408C-B5F7-7B11716805D4}"/>
          </ac:spMkLst>
        </pc:spChg>
        <pc:spChg chg="add del">
          <ac:chgData name="Ishan Tripathi" userId="7258eba042a3378f" providerId="LiveId" clId="{4F9ED3E0-C634-41A1-932D-0E5E0D17B46B}" dt="2022-04-26T12:33:48.904" v="1122" actId="26606"/>
          <ac:spMkLst>
            <pc:docMk/>
            <pc:sldMk cId="3815105623" sldId="266"/>
            <ac:spMk id="86" creationId="{2AEBC8F2-97B1-41B4-93F1-2D289E197FBA}"/>
          </ac:spMkLst>
        </pc:spChg>
        <pc:spChg chg="add del">
          <ac:chgData name="Ishan Tripathi" userId="7258eba042a3378f" providerId="LiveId" clId="{4F9ED3E0-C634-41A1-932D-0E5E0D17B46B}" dt="2022-04-26T12:33:48.904" v="1122" actId="26606"/>
          <ac:spMkLst>
            <pc:docMk/>
            <pc:sldMk cId="3815105623" sldId="266"/>
            <ac:spMk id="88" creationId="{472E3A19-F5D5-48FC-BB9C-48C2F68F598B}"/>
          </ac:spMkLst>
        </pc:spChg>
        <pc:spChg chg="add del">
          <ac:chgData name="Ishan Tripathi" userId="7258eba042a3378f" providerId="LiveId" clId="{4F9ED3E0-C634-41A1-932D-0E5E0D17B46B}" dt="2022-04-26T12:33:48.904" v="1122" actId="26606"/>
          <ac:spMkLst>
            <pc:docMk/>
            <pc:sldMk cId="3815105623" sldId="266"/>
            <ac:spMk id="90" creationId="{7A62E32F-BB65-43A8-8EB5-92346890E549}"/>
          </ac:spMkLst>
        </pc:spChg>
        <pc:spChg chg="add del">
          <ac:chgData name="Ishan Tripathi" userId="7258eba042a3378f" providerId="LiveId" clId="{4F9ED3E0-C634-41A1-932D-0E5E0D17B46B}" dt="2022-04-26T12:33:48.904" v="1122" actId="26606"/>
          <ac:spMkLst>
            <pc:docMk/>
            <pc:sldMk cId="3815105623" sldId="266"/>
            <ac:spMk id="92" creationId="{14E91B64-9FCC-451E-AFB4-A827D6329367}"/>
          </ac:spMkLst>
        </pc:spChg>
        <pc:spChg chg="add">
          <ac:chgData name="Ishan Tripathi" userId="7258eba042a3378f" providerId="LiveId" clId="{4F9ED3E0-C634-41A1-932D-0E5E0D17B46B}" dt="2022-04-26T12:33:48.904" v="1122" actId="26606"/>
          <ac:spMkLst>
            <pc:docMk/>
            <pc:sldMk cId="3815105623" sldId="266"/>
            <ac:spMk id="97" creationId="{DAF1966E-FD40-4A4A-B61B-C4DF7FA05F06}"/>
          </ac:spMkLst>
        </pc:spChg>
        <pc:spChg chg="add">
          <ac:chgData name="Ishan Tripathi" userId="7258eba042a3378f" providerId="LiveId" clId="{4F9ED3E0-C634-41A1-932D-0E5E0D17B46B}" dt="2022-04-26T12:33:48.904" v="1122" actId="26606"/>
          <ac:spMkLst>
            <pc:docMk/>
            <pc:sldMk cId="3815105623" sldId="266"/>
            <ac:spMk id="99" creationId="{047BFA19-D45E-416B-A404-7AF2F3F27017}"/>
          </ac:spMkLst>
        </pc:spChg>
        <pc:spChg chg="add">
          <ac:chgData name="Ishan Tripathi" userId="7258eba042a3378f" providerId="LiveId" clId="{4F9ED3E0-C634-41A1-932D-0E5E0D17B46B}" dt="2022-04-26T12:33:48.904" v="1122" actId="26606"/>
          <ac:spMkLst>
            <pc:docMk/>
            <pc:sldMk cId="3815105623" sldId="266"/>
            <ac:spMk id="101" creationId="{8E0105E7-23DB-4CF2-8258-FF47C7620F6E}"/>
          </ac:spMkLst>
        </pc:spChg>
        <pc:spChg chg="add">
          <ac:chgData name="Ishan Tripathi" userId="7258eba042a3378f" providerId="LiveId" clId="{4F9ED3E0-C634-41A1-932D-0E5E0D17B46B}" dt="2022-04-26T12:33:48.904" v="1122" actId="26606"/>
          <ac:spMkLst>
            <pc:docMk/>
            <pc:sldMk cId="3815105623" sldId="266"/>
            <ac:spMk id="103" creationId="{074B4F7D-14B2-478B-8BF5-01E4E0C5D263}"/>
          </ac:spMkLst>
        </pc:spChg>
      </pc:sldChg>
      <pc:sldChg chg="addSp delSp modSp add mod">
        <pc:chgData name="Ishan Tripathi" userId="7258eba042a3378f" providerId="LiveId" clId="{4F9ED3E0-C634-41A1-932D-0E5E0D17B46B}" dt="2022-04-26T12:33:45.645" v="1121" actId="26606"/>
        <pc:sldMkLst>
          <pc:docMk/>
          <pc:sldMk cId="872350047" sldId="267"/>
        </pc:sldMkLst>
        <pc:spChg chg="mod">
          <ac:chgData name="Ishan Tripathi" userId="7258eba042a3378f" providerId="LiveId" clId="{4F9ED3E0-C634-41A1-932D-0E5E0D17B46B}" dt="2022-04-26T12:33:45.645" v="1121" actId="26606"/>
          <ac:spMkLst>
            <pc:docMk/>
            <pc:sldMk cId="872350047" sldId="267"/>
            <ac:spMk id="2" creationId="{304708EE-A2D6-482A-9042-FA6A9C7CD19C}"/>
          </ac:spMkLst>
        </pc:spChg>
        <pc:spChg chg="mod">
          <ac:chgData name="Ishan Tripathi" userId="7258eba042a3378f" providerId="LiveId" clId="{4F9ED3E0-C634-41A1-932D-0E5E0D17B46B}" dt="2022-04-26T12:33:45.645" v="1121" actId="26606"/>
          <ac:spMkLst>
            <pc:docMk/>
            <pc:sldMk cId="872350047" sldId="267"/>
            <ac:spMk id="3" creationId="{31CFBDA1-8651-44AF-A7E3-912BBE048CDB}"/>
          </ac:spMkLst>
        </pc:spChg>
        <pc:spChg chg="add del">
          <ac:chgData name="Ishan Tripathi" userId="7258eba042a3378f" providerId="LiveId" clId="{4F9ED3E0-C634-41A1-932D-0E5E0D17B46B}" dt="2022-04-26T12:33:45.645" v="1121" actId="26606"/>
          <ac:spMkLst>
            <pc:docMk/>
            <pc:sldMk cId="872350047" sldId="267"/>
            <ac:spMk id="11" creationId="{5E39A796-BE83-48B1-B33F-35C4A32AAB57}"/>
          </ac:spMkLst>
        </pc:spChg>
        <pc:spChg chg="add del">
          <ac:chgData name="Ishan Tripathi" userId="7258eba042a3378f" providerId="LiveId" clId="{4F9ED3E0-C634-41A1-932D-0E5E0D17B46B}" dt="2022-04-26T12:33:45.645" v="1121" actId="26606"/>
          <ac:spMkLst>
            <pc:docMk/>
            <pc:sldMk cId="872350047" sldId="267"/>
            <ac:spMk id="13" creationId="{72F84B47-E267-4194-8194-831DB7B5547F}"/>
          </ac:spMkLst>
        </pc:spChg>
        <pc:spChg chg="add">
          <ac:chgData name="Ishan Tripathi" userId="7258eba042a3378f" providerId="LiveId" clId="{4F9ED3E0-C634-41A1-932D-0E5E0D17B46B}" dt="2022-04-26T12:33:45.645" v="1121" actId="26606"/>
          <ac:spMkLst>
            <pc:docMk/>
            <pc:sldMk cId="872350047" sldId="267"/>
            <ac:spMk id="15" creationId="{5C9B446A-6343-4E56-90BA-061E4DDF0FFB}"/>
          </ac:spMkLst>
        </pc:spChg>
        <pc:spChg chg="add">
          <ac:chgData name="Ishan Tripathi" userId="7258eba042a3378f" providerId="LiveId" clId="{4F9ED3E0-C634-41A1-932D-0E5E0D17B46B}" dt="2022-04-26T12:33:45.645" v="1121" actId="26606"/>
          <ac:spMkLst>
            <pc:docMk/>
            <pc:sldMk cId="872350047" sldId="267"/>
            <ac:spMk id="16" creationId="{3EC72A1B-03D3-499C-B4BF-AC68EEC22B10}"/>
          </ac:spMkLst>
        </pc:spChg>
        <pc:spChg chg="add">
          <ac:chgData name="Ishan Tripathi" userId="7258eba042a3378f" providerId="LiveId" clId="{4F9ED3E0-C634-41A1-932D-0E5E0D17B46B}" dt="2022-04-26T12:33:45.645" v="1121" actId="26606"/>
          <ac:spMkLst>
            <pc:docMk/>
            <pc:sldMk cId="872350047" sldId="267"/>
            <ac:spMk id="17" creationId="{55D4142C-5077-457F-A6AD-3FECFDB39685}"/>
          </ac:spMkLst>
        </pc:spChg>
        <pc:spChg chg="add del">
          <ac:chgData name="Ishan Tripathi" userId="7258eba042a3378f" providerId="LiveId" clId="{4F9ED3E0-C634-41A1-932D-0E5E0D17B46B}" dt="2022-04-26T12:00:18.652" v="877" actId="26606"/>
          <ac:spMkLst>
            <pc:docMk/>
            <pc:sldMk cId="872350047" sldId="267"/>
            <ac:spMk id="18" creationId="{F8446B12-7391-4711-8B31-112A0B896C76}"/>
          </ac:spMkLst>
        </pc:spChg>
        <pc:spChg chg="add">
          <ac:chgData name="Ishan Tripathi" userId="7258eba042a3378f" providerId="LiveId" clId="{4F9ED3E0-C634-41A1-932D-0E5E0D17B46B}" dt="2022-04-26T12:33:45.645" v="1121" actId="26606"/>
          <ac:spMkLst>
            <pc:docMk/>
            <pc:sldMk cId="872350047" sldId="267"/>
            <ac:spMk id="19" creationId="{7A5F0580-5EE9-419F-96EE-B6529EF6E7D0}"/>
          </ac:spMkLst>
        </pc:spChg>
        <pc:spChg chg="add">
          <ac:chgData name="Ishan Tripathi" userId="7258eba042a3378f" providerId="LiveId" clId="{4F9ED3E0-C634-41A1-932D-0E5E0D17B46B}" dt="2022-04-26T12:33:45.645" v="1121" actId="26606"/>
          <ac:spMkLst>
            <pc:docMk/>
            <pc:sldMk cId="872350047" sldId="267"/>
            <ac:spMk id="22" creationId="{216322C2-3CF0-4D33-BF90-3F384CF6D232}"/>
          </ac:spMkLst>
        </pc:spChg>
        <pc:spChg chg="add del">
          <ac:chgData name="Ishan Tripathi" userId="7258eba042a3378f" providerId="LiveId" clId="{4F9ED3E0-C634-41A1-932D-0E5E0D17B46B}" dt="2022-04-26T12:00:31.925" v="881" actId="26606"/>
          <ac:spMkLst>
            <pc:docMk/>
            <pc:sldMk cId="872350047" sldId="267"/>
            <ac:spMk id="24" creationId="{3873B707-463F-40B0-8227-E8CC6C67EB25}"/>
          </ac:spMkLst>
        </pc:spChg>
        <pc:spChg chg="add del">
          <ac:chgData name="Ishan Tripathi" userId="7258eba042a3378f" providerId="LiveId" clId="{4F9ED3E0-C634-41A1-932D-0E5E0D17B46B}" dt="2022-04-26T12:00:31.925" v="881" actId="26606"/>
          <ac:spMkLst>
            <pc:docMk/>
            <pc:sldMk cId="872350047" sldId="267"/>
            <ac:spMk id="25" creationId="{201CC55D-ED54-4C5C-95E6-10947BD1103B}"/>
          </ac:spMkLst>
        </pc:spChg>
        <pc:spChg chg="add del">
          <ac:chgData name="Ishan Tripathi" userId="7258eba042a3378f" providerId="LiveId" clId="{4F9ED3E0-C634-41A1-932D-0E5E0D17B46B}" dt="2022-04-26T12:00:31.925" v="881" actId="26606"/>
          <ac:spMkLst>
            <pc:docMk/>
            <pc:sldMk cId="872350047" sldId="267"/>
            <ac:spMk id="26" creationId="{C13237C8-E62C-4F0D-A318-BD6FB6C2D138}"/>
          </ac:spMkLst>
        </pc:spChg>
        <pc:spChg chg="add del">
          <ac:chgData name="Ishan Tripathi" userId="7258eba042a3378f" providerId="LiveId" clId="{4F9ED3E0-C634-41A1-932D-0E5E0D17B46B}" dt="2022-04-26T12:00:31.925" v="881" actId="26606"/>
          <ac:spMkLst>
            <pc:docMk/>
            <pc:sldMk cId="872350047" sldId="267"/>
            <ac:spMk id="28" creationId="{19C9EAEA-39D0-4B0E-A0EB-51E7B26740B1}"/>
          </ac:spMkLst>
        </pc:spChg>
        <pc:grpChg chg="add del">
          <ac:chgData name="Ishan Tripathi" userId="7258eba042a3378f" providerId="LiveId" clId="{4F9ED3E0-C634-41A1-932D-0E5E0D17B46B}" dt="2022-04-26T12:00:18.652" v="877" actId="26606"/>
          <ac:grpSpMkLst>
            <pc:docMk/>
            <pc:sldMk cId="872350047" sldId="267"/>
            <ac:grpSpMk id="20" creationId="{4252769E-B9F0-4068-A645-5BBEF16E9C28}"/>
          </ac:grpSpMkLst>
        </pc:grpChg>
        <pc:grpChg chg="add del">
          <ac:chgData name="Ishan Tripathi" userId="7258eba042a3378f" providerId="LiveId" clId="{4F9ED3E0-C634-41A1-932D-0E5E0D17B46B}" dt="2022-04-26T12:00:31.925" v="881" actId="26606"/>
          <ac:grpSpMkLst>
            <pc:docMk/>
            <pc:sldMk cId="872350047" sldId="267"/>
            <ac:grpSpMk id="27" creationId="{1DE889C7-FAD6-4397-98E2-05D503484459}"/>
          </ac:grpSpMkLst>
        </pc:grpChg>
        <pc:picChg chg="add del mod modCrop">
          <ac:chgData name="Ishan Tripathi" userId="7258eba042a3378f" providerId="LiveId" clId="{4F9ED3E0-C634-41A1-932D-0E5E0D17B46B}" dt="2022-04-26T12:01:00.520" v="886" actId="478"/>
          <ac:picMkLst>
            <pc:docMk/>
            <pc:sldMk cId="872350047" sldId="267"/>
            <ac:picMk id="5" creationId="{53D603ED-853F-4044-B023-2CFAAD9821FE}"/>
          </ac:picMkLst>
        </pc:picChg>
        <pc:picChg chg="del">
          <ac:chgData name="Ishan Tripathi" userId="7258eba042a3378f" providerId="LiveId" clId="{4F9ED3E0-C634-41A1-932D-0E5E0D17B46B}" dt="2022-04-26T11:58:03.506" v="867" actId="478"/>
          <ac:picMkLst>
            <pc:docMk/>
            <pc:sldMk cId="872350047" sldId="267"/>
            <ac:picMk id="6" creationId="{198C552E-2E96-4F13-BA3F-C789538B5BF4}"/>
          </ac:picMkLst>
        </pc:picChg>
        <pc:picChg chg="add mod modCrop">
          <ac:chgData name="Ishan Tripathi" userId="7258eba042a3378f" providerId="LiveId" clId="{4F9ED3E0-C634-41A1-932D-0E5E0D17B46B}" dt="2022-04-26T12:33:45.645" v="1121" actId="26606"/>
          <ac:picMkLst>
            <pc:docMk/>
            <pc:sldMk cId="872350047" sldId="267"/>
            <ac:picMk id="8" creationId="{449A0368-DF2E-46C1-ADEF-4C7EF581A3A3}"/>
          </ac:picMkLst>
        </pc:picChg>
      </pc:sldChg>
      <pc:sldChg chg="addSp delSp add del setBg delDesignElem">
        <pc:chgData name="Ishan Tripathi" userId="7258eba042a3378f" providerId="LiveId" clId="{4F9ED3E0-C634-41A1-932D-0E5E0D17B46B}" dt="2022-04-26T11:56:03.164" v="843"/>
        <pc:sldMkLst>
          <pc:docMk/>
          <pc:sldMk cId="1152928953" sldId="267"/>
        </pc:sldMkLst>
        <pc:spChg chg="add del">
          <ac:chgData name="Ishan Tripathi" userId="7258eba042a3378f" providerId="LiveId" clId="{4F9ED3E0-C634-41A1-932D-0E5E0D17B46B}" dt="2022-04-26T11:56:03.164" v="843"/>
          <ac:spMkLst>
            <pc:docMk/>
            <pc:sldMk cId="1152928953" sldId="267"/>
            <ac:spMk id="11" creationId="{5E39A796-BE83-48B1-B33F-35C4A32AAB57}"/>
          </ac:spMkLst>
        </pc:spChg>
        <pc:spChg chg="add del">
          <ac:chgData name="Ishan Tripathi" userId="7258eba042a3378f" providerId="LiveId" clId="{4F9ED3E0-C634-41A1-932D-0E5E0D17B46B}" dt="2022-04-26T11:56:03.164" v="843"/>
          <ac:spMkLst>
            <pc:docMk/>
            <pc:sldMk cId="1152928953" sldId="267"/>
            <ac:spMk id="13" creationId="{72F84B47-E267-4194-8194-831DB7B5547F}"/>
          </ac:spMkLst>
        </pc:spChg>
      </pc:sldChg>
      <pc:sldChg chg="addSp delSp modSp add mod">
        <pc:chgData name="Ishan Tripathi" userId="7258eba042a3378f" providerId="LiveId" clId="{4F9ED3E0-C634-41A1-932D-0E5E0D17B46B}" dt="2022-04-26T12:33:42.483" v="1120" actId="26606"/>
        <pc:sldMkLst>
          <pc:docMk/>
          <pc:sldMk cId="1988517337" sldId="268"/>
        </pc:sldMkLst>
        <pc:spChg chg="mod">
          <ac:chgData name="Ishan Tripathi" userId="7258eba042a3378f" providerId="LiveId" clId="{4F9ED3E0-C634-41A1-932D-0E5E0D17B46B}" dt="2022-04-26T12:33:42.483" v="1120" actId="26606"/>
          <ac:spMkLst>
            <pc:docMk/>
            <pc:sldMk cId="1988517337" sldId="268"/>
            <ac:spMk id="2" creationId="{304708EE-A2D6-482A-9042-FA6A9C7CD19C}"/>
          </ac:spMkLst>
        </pc:spChg>
        <pc:spChg chg="mod">
          <ac:chgData name="Ishan Tripathi" userId="7258eba042a3378f" providerId="LiveId" clId="{4F9ED3E0-C634-41A1-932D-0E5E0D17B46B}" dt="2022-04-26T12:33:42.483" v="1120" actId="26606"/>
          <ac:spMkLst>
            <pc:docMk/>
            <pc:sldMk cId="1988517337" sldId="268"/>
            <ac:spMk id="3" creationId="{31CFBDA1-8651-44AF-A7E3-912BBE048CDB}"/>
          </ac:spMkLst>
        </pc:spChg>
        <pc:spChg chg="add del">
          <ac:chgData name="Ishan Tripathi" userId="7258eba042a3378f" providerId="LiveId" clId="{4F9ED3E0-C634-41A1-932D-0E5E0D17B46B}" dt="2022-04-26T12:33:42.483" v="1120" actId="26606"/>
          <ac:spMkLst>
            <pc:docMk/>
            <pc:sldMk cId="1988517337" sldId="268"/>
            <ac:spMk id="18" creationId="{5E39A796-BE83-48B1-B33F-35C4A32AAB57}"/>
          </ac:spMkLst>
        </pc:spChg>
        <pc:spChg chg="add del">
          <ac:chgData name="Ishan Tripathi" userId="7258eba042a3378f" providerId="LiveId" clId="{4F9ED3E0-C634-41A1-932D-0E5E0D17B46B}" dt="2022-04-26T12:33:42.483" v="1120" actId="26606"/>
          <ac:spMkLst>
            <pc:docMk/>
            <pc:sldMk cId="1988517337" sldId="268"/>
            <ac:spMk id="20" creationId="{72F84B47-E267-4194-8194-831DB7B5547F}"/>
          </ac:spMkLst>
        </pc:spChg>
        <pc:spChg chg="add">
          <ac:chgData name="Ishan Tripathi" userId="7258eba042a3378f" providerId="LiveId" clId="{4F9ED3E0-C634-41A1-932D-0E5E0D17B46B}" dt="2022-04-26T12:33:42.483" v="1120" actId="26606"/>
          <ac:spMkLst>
            <pc:docMk/>
            <pc:sldMk cId="1988517337" sldId="268"/>
            <ac:spMk id="22" creationId="{5C9B446A-6343-4E56-90BA-061E4DDF0FFB}"/>
          </ac:spMkLst>
        </pc:spChg>
        <pc:spChg chg="add">
          <ac:chgData name="Ishan Tripathi" userId="7258eba042a3378f" providerId="LiveId" clId="{4F9ED3E0-C634-41A1-932D-0E5E0D17B46B}" dt="2022-04-26T12:33:42.483" v="1120" actId="26606"/>
          <ac:spMkLst>
            <pc:docMk/>
            <pc:sldMk cId="1988517337" sldId="268"/>
            <ac:spMk id="23" creationId="{3EC72A1B-03D3-499C-B4BF-AC68EEC22B10}"/>
          </ac:spMkLst>
        </pc:spChg>
        <pc:spChg chg="add del">
          <ac:chgData name="Ishan Tripathi" userId="7258eba042a3378f" providerId="LiveId" clId="{4F9ED3E0-C634-41A1-932D-0E5E0D17B46B}" dt="2022-04-26T12:04:32.057" v="911" actId="26606"/>
          <ac:spMkLst>
            <pc:docMk/>
            <pc:sldMk cId="1988517337" sldId="268"/>
            <ac:spMk id="25" creationId="{8CC66E84-2B42-463F-8329-75BA0D52127B}"/>
          </ac:spMkLst>
        </pc:spChg>
        <pc:spChg chg="add">
          <ac:chgData name="Ishan Tripathi" userId="7258eba042a3378f" providerId="LiveId" clId="{4F9ED3E0-C634-41A1-932D-0E5E0D17B46B}" dt="2022-04-26T12:33:42.483" v="1120" actId="26606"/>
          <ac:spMkLst>
            <pc:docMk/>
            <pc:sldMk cId="1988517337" sldId="268"/>
            <ac:spMk id="29" creationId="{216322C2-3CF0-4D33-BF90-3F384CF6D232}"/>
          </ac:spMkLst>
        </pc:spChg>
        <pc:spChg chg="add">
          <ac:chgData name="Ishan Tripathi" userId="7258eba042a3378f" providerId="LiveId" clId="{4F9ED3E0-C634-41A1-932D-0E5E0D17B46B}" dt="2022-04-26T12:33:42.483" v="1120" actId="26606"/>
          <ac:spMkLst>
            <pc:docMk/>
            <pc:sldMk cId="1988517337" sldId="268"/>
            <ac:spMk id="31" creationId="{55D4142C-5077-457F-A6AD-3FECFDB39685}"/>
          </ac:spMkLst>
        </pc:spChg>
        <pc:spChg chg="add del">
          <ac:chgData name="Ishan Tripathi" userId="7258eba042a3378f" providerId="LiveId" clId="{4F9ED3E0-C634-41A1-932D-0E5E0D17B46B}" dt="2022-04-26T12:04:32.057" v="911" actId="26606"/>
          <ac:spMkLst>
            <pc:docMk/>
            <pc:sldMk cId="1988517337" sldId="268"/>
            <ac:spMk id="32" creationId="{19C9EAEA-39D0-4B0E-A0EB-51E7B26740B1}"/>
          </ac:spMkLst>
        </pc:spChg>
        <pc:spChg chg="add">
          <ac:chgData name="Ishan Tripathi" userId="7258eba042a3378f" providerId="LiveId" clId="{4F9ED3E0-C634-41A1-932D-0E5E0D17B46B}" dt="2022-04-26T12:33:42.483" v="1120" actId="26606"/>
          <ac:spMkLst>
            <pc:docMk/>
            <pc:sldMk cId="1988517337" sldId="268"/>
            <ac:spMk id="33" creationId="{7A5F0580-5EE9-419F-96EE-B6529EF6E7D0}"/>
          </ac:spMkLst>
        </pc:spChg>
        <pc:spChg chg="add del">
          <ac:chgData name="Ishan Tripathi" userId="7258eba042a3378f" providerId="LiveId" clId="{4F9ED3E0-C634-41A1-932D-0E5E0D17B46B}" dt="2022-04-26T12:04:32.057" v="911" actId="26606"/>
          <ac:spMkLst>
            <pc:docMk/>
            <pc:sldMk cId="1988517337" sldId="268"/>
            <ac:spMk id="34" creationId="{3873B707-463F-40B0-8227-E8CC6C67EB25}"/>
          </ac:spMkLst>
        </pc:spChg>
        <pc:grpChg chg="add del">
          <ac:chgData name="Ishan Tripathi" userId="7258eba042a3378f" providerId="LiveId" clId="{4F9ED3E0-C634-41A1-932D-0E5E0D17B46B}" dt="2022-04-26T12:04:32.057" v="911" actId="26606"/>
          <ac:grpSpMkLst>
            <pc:docMk/>
            <pc:sldMk cId="1988517337" sldId="268"/>
            <ac:grpSpMk id="27" creationId="{032D8612-31EB-44CF-A1D0-14FD4C705424}"/>
          </ac:grpSpMkLst>
        </pc:grpChg>
        <pc:picChg chg="del">
          <ac:chgData name="Ishan Tripathi" userId="7258eba042a3378f" providerId="LiveId" clId="{4F9ED3E0-C634-41A1-932D-0E5E0D17B46B}" dt="2022-04-26T12:03:26.198" v="903" actId="478"/>
          <ac:picMkLst>
            <pc:docMk/>
            <pc:sldMk cId="1988517337" sldId="268"/>
            <ac:picMk id="5" creationId="{344CB760-9549-402C-92AB-C03E926FCB8F}"/>
          </ac:picMkLst>
        </pc:picChg>
        <pc:picChg chg="add mod modCrop">
          <ac:chgData name="Ishan Tripathi" userId="7258eba042a3378f" providerId="LiveId" clId="{4F9ED3E0-C634-41A1-932D-0E5E0D17B46B}" dt="2022-04-26T12:33:42.483" v="1120" actId="26606"/>
          <ac:picMkLst>
            <pc:docMk/>
            <pc:sldMk cId="1988517337" sldId="268"/>
            <ac:picMk id="6" creationId="{A4D4ECDF-98F1-464E-87E4-0845F8138272}"/>
          </ac:picMkLst>
        </pc:picChg>
      </pc:sldChg>
      <pc:sldChg chg="addSp delSp add del setBg delDesignElem">
        <pc:chgData name="Ishan Tripathi" userId="7258eba042a3378f" providerId="LiveId" clId="{4F9ED3E0-C634-41A1-932D-0E5E0D17B46B}" dt="2022-04-26T11:56:03.164" v="843"/>
        <pc:sldMkLst>
          <pc:docMk/>
          <pc:sldMk cId="2147887789" sldId="268"/>
        </pc:sldMkLst>
        <pc:spChg chg="add del">
          <ac:chgData name="Ishan Tripathi" userId="7258eba042a3378f" providerId="LiveId" clId="{4F9ED3E0-C634-41A1-932D-0E5E0D17B46B}" dt="2022-04-26T11:56:03.164" v="843"/>
          <ac:spMkLst>
            <pc:docMk/>
            <pc:sldMk cId="2147887789" sldId="268"/>
            <ac:spMk id="18" creationId="{5E39A796-BE83-48B1-B33F-35C4A32AAB57}"/>
          </ac:spMkLst>
        </pc:spChg>
        <pc:spChg chg="add del">
          <ac:chgData name="Ishan Tripathi" userId="7258eba042a3378f" providerId="LiveId" clId="{4F9ED3E0-C634-41A1-932D-0E5E0D17B46B}" dt="2022-04-26T11:56:03.164" v="843"/>
          <ac:spMkLst>
            <pc:docMk/>
            <pc:sldMk cId="2147887789" sldId="268"/>
            <ac:spMk id="20" creationId="{72F84B47-E267-4194-8194-831DB7B5547F}"/>
          </ac:spMkLst>
        </pc:spChg>
      </pc:sldChg>
      <pc:sldChg chg="addSp delSp modSp add mod">
        <pc:chgData name="Ishan Tripathi" userId="7258eba042a3378f" providerId="LiveId" clId="{4F9ED3E0-C634-41A1-932D-0E5E0D17B46B}" dt="2022-04-26T12:33:38.245" v="1119" actId="26606"/>
        <pc:sldMkLst>
          <pc:docMk/>
          <pc:sldMk cId="212737595" sldId="269"/>
        </pc:sldMkLst>
        <pc:spChg chg="mod">
          <ac:chgData name="Ishan Tripathi" userId="7258eba042a3378f" providerId="LiveId" clId="{4F9ED3E0-C634-41A1-932D-0E5E0D17B46B}" dt="2022-04-26T12:33:38.245" v="1119" actId="26606"/>
          <ac:spMkLst>
            <pc:docMk/>
            <pc:sldMk cId="212737595" sldId="269"/>
            <ac:spMk id="2" creationId="{304708EE-A2D6-482A-9042-FA6A9C7CD19C}"/>
          </ac:spMkLst>
        </pc:spChg>
        <pc:spChg chg="mod">
          <ac:chgData name="Ishan Tripathi" userId="7258eba042a3378f" providerId="LiveId" clId="{4F9ED3E0-C634-41A1-932D-0E5E0D17B46B}" dt="2022-04-26T12:33:38.245" v="1119" actId="26606"/>
          <ac:spMkLst>
            <pc:docMk/>
            <pc:sldMk cId="212737595" sldId="269"/>
            <ac:spMk id="3" creationId="{31CFBDA1-8651-44AF-A7E3-912BBE048CDB}"/>
          </ac:spMkLst>
        </pc:spChg>
        <pc:spChg chg="del">
          <ac:chgData name="Ishan Tripathi" userId="7258eba042a3378f" providerId="LiveId" clId="{4F9ED3E0-C634-41A1-932D-0E5E0D17B46B}" dt="2022-04-26T12:33:38.245" v="1119" actId="26606"/>
          <ac:spMkLst>
            <pc:docMk/>
            <pc:sldMk cId="212737595" sldId="269"/>
            <ac:spMk id="25" creationId="{5E39A796-BE83-48B1-B33F-35C4A32AAB57}"/>
          </ac:spMkLst>
        </pc:spChg>
        <pc:spChg chg="del">
          <ac:chgData name="Ishan Tripathi" userId="7258eba042a3378f" providerId="LiveId" clId="{4F9ED3E0-C634-41A1-932D-0E5E0D17B46B}" dt="2022-04-26T12:33:38.245" v="1119" actId="26606"/>
          <ac:spMkLst>
            <pc:docMk/>
            <pc:sldMk cId="212737595" sldId="269"/>
            <ac:spMk id="27" creationId="{72F84B47-E267-4194-8194-831DB7B5547F}"/>
          </ac:spMkLst>
        </pc:spChg>
        <pc:spChg chg="add">
          <ac:chgData name="Ishan Tripathi" userId="7258eba042a3378f" providerId="LiveId" clId="{4F9ED3E0-C634-41A1-932D-0E5E0D17B46B}" dt="2022-04-26T12:33:38.245" v="1119" actId="26606"/>
          <ac:spMkLst>
            <pc:docMk/>
            <pc:sldMk cId="212737595" sldId="269"/>
            <ac:spMk id="32" creationId="{0288C6B4-AFC3-407F-A595-EFFD38D4CCAF}"/>
          </ac:spMkLst>
        </pc:spChg>
        <pc:spChg chg="add">
          <ac:chgData name="Ishan Tripathi" userId="7258eba042a3378f" providerId="LiveId" clId="{4F9ED3E0-C634-41A1-932D-0E5E0D17B46B}" dt="2022-04-26T12:33:38.245" v="1119" actId="26606"/>
          <ac:spMkLst>
            <pc:docMk/>
            <pc:sldMk cId="212737595" sldId="269"/>
            <ac:spMk id="34" creationId="{CF236821-17FE-429B-8D2C-08E13A64EA40}"/>
          </ac:spMkLst>
        </pc:spChg>
        <pc:spChg chg="add">
          <ac:chgData name="Ishan Tripathi" userId="7258eba042a3378f" providerId="LiveId" clId="{4F9ED3E0-C634-41A1-932D-0E5E0D17B46B}" dt="2022-04-26T12:33:38.245" v="1119" actId="26606"/>
          <ac:spMkLst>
            <pc:docMk/>
            <pc:sldMk cId="212737595" sldId="269"/>
            <ac:spMk id="36" creationId="{C0BDBCD2-E081-43AB-9119-C55465E59757}"/>
          </ac:spMkLst>
        </pc:spChg>
        <pc:spChg chg="add">
          <ac:chgData name="Ishan Tripathi" userId="7258eba042a3378f" providerId="LiveId" clId="{4F9ED3E0-C634-41A1-932D-0E5E0D17B46B}" dt="2022-04-26T12:33:38.245" v="1119" actId="26606"/>
          <ac:spMkLst>
            <pc:docMk/>
            <pc:sldMk cId="212737595" sldId="269"/>
            <ac:spMk id="38" creationId="{98E79BE4-34FE-485A-98A5-92CE8F7C4743}"/>
          </ac:spMkLst>
        </pc:spChg>
        <pc:spChg chg="add">
          <ac:chgData name="Ishan Tripathi" userId="7258eba042a3378f" providerId="LiveId" clId="{4F9ED3E0-C634-41A1-932D-0E5E0D17B46B}" dt="2022-04-26T12:33:38.245" v="1119" actId="26606"/>
          <ac:spMkLst>
            <pc:docMk/>
            <pc:sldMk cId="212737595" sldId="269"/>
            <ac:spMk id="40" creationId="{7A5F0580-5EE9-419F-96EE-B6529EF6E7D0}"/>
          </ac:spMkLst>
        </pc:spChg>
        <pc:picChg chg="add mod modCrop">
          <ac:chgData name="Ishan Tripathi" userId="7258eba042a3378f" providerId="LiveId" clId="{4F9ED3E0-C634-41A1-932D-0E5E0D17B46B}" dt="2022-04-26T12:33:38.245" v="1119" actId="26606"/>
          <ac:picMkLst>
            <pc:docMk/>
            <pc:sldMk cId="212737595" sldId="269"/>
            <ac:picMk id="5" creationId="{B2DE0C8E-5EF3-400F-8DA0-550C936B09F8}"/>
          </ac:picMkLst>
        </pc:picChg>
        <pc:picChg chg="del">
          <ac:chgData name="Ishan Tripathi" userId="7258eba042a3378f" providerId="LiveId" clId="{4F9ED3E0-C634-41A1-932D-0E5E0D17B46B}" dt="2022-04-26T12:06:16.912" v="946" actId="478"/>
          <ac:picMkLst>
            <pc:docMk/>
            <pc:sldMk cId="212737595" sldId="269"/>
            <ac:picMk id="6" creationId="{77FD93BE-43EE-47EA-BB9A-E143FF6D351C}"/>
          </ac:picMkLst>
        </pc:picChg>
      </pc:sldChg>
      <pc:sldChg chg="addSp delSp add del setBg delDesignElem">
        <pc:chgData name="Ishan Tripathi" userId="7258eba042a3378f" providerId="LiveId" clId="{4F9ED3E0-C634-41A1-932D-0E5E0D17B46B}" dt="2022-04-26T11:56:03.164" v="843"/>
        <pc:sldMkLst>
          <pc:docMk/>
          <pc:sldMk cId="2565514713" sldId="269"/>
        </pc:sldMkLst>
        <pc:spChg chg="add del">
          <ac:chgData name="Ishan Tripathi" userId="7258eba042a3378f" providerId="LiveId" clId="{4F9ED3E0-C634-41A1-932D-0E5E0D17B46B}" dt="2022-04-26T11:56:03.164" v="843"/>
          <ac:spMkLst>
            <pc:docMk/>
            <pc:sldMk cId="2565514713" sldId="269"/>
            <ac:spMk id="25" creationId="{5E39A796-BE83-48B1-B33F-35C4A32AAB57}"/>
          </ac:spMkLst>
        </pc:spChg>
        <pc:spChg chg="add del">
          <ac:chgData name="Ishan Tripathi" userId="7258eba042a3378f" providerId="LiveId" clId="{4F9ED3E0-C634-41A1-932D-0E5E0D17B46B}" dt="2022-04-26T11:56:03.164" v="843"/>
          <ac:spMkLst>
            <pc:docMk/>
            <pc:sldMk cId="2565514713" sldId="269"/>
            <ac:spMk id="27" creationId="{72F84B47-E267-4194-8194-831DB7B5547F}"/>
          </ac:spMkLst>
        </pc:spChg>
      </pc:sldChg>
      <pc:sldChg chg="addSp delSp modSp add mod">
        <pc:chgData name="Ishan Tripathi" userId="7258eba042a3378f" providerId="LiveId" clId="{4F9ED3E0-C634-41A1-932D-0E5E0D17B46B}" dt="2022-04-26T12:33:33.570" v="1118" actId="26606"/>
        <pc:sldMkLst>
          <pc:docMk/>
          <pc:sldMk cId="419323873" sldId="270"/>
        </pc:sldMkLst>
        <pc:spChg chg="mod">
          <ac:chgData name="Ishan Tripathi" userId="7258eba042a3378f" providerId="LiveId" clId="{4F9ED3E0-C634-41A1-932D-0E5E0D17B46B}" dt="2022-04-26T12:33:33.570" v="1118" actId="26606"/>
          <ac:spMkLst>
            <pc:docMk/>
            <pc:sldMk cId="419323873" sldId="270"/>
            <ac:spMk id="2" creationId="{304708EE-A2D6-482A-9042-FA6A9C7CD19C}"/>
          </ac:spMkLst>
        </pc:spChg>
        <pc:spChg chg="mod">
          <ac:chgData name="Ishan Tripathi" userId="7258eba042a3378f" providerId="LiveId" clId="{4F9ED3E0-C634-41A1-932D-0E5E0D17B46B}" dt="2022-04-26T12:33:33.570" v="1118" actId="26606"/>
          <ac:spMkLst>
            <pc:docMk/>
            <pc:sldMk cId="419323873" sldId="270"/>
            <ac:spMk id="3" creationId="{31CFBDA1-8651-44AF-A7E3-912BBE048CDB}"/>
          </ac:spMkLst>
        </pc:spChg>
        <pc:spChg chg="del">
          <ac:chgData name="Ishan Tripathi" userId="7258eba042a3378f" providerId="LiveId" clId="{4F9ED3E0-C634-41A1-932D-0E5E0D17B46B}" dt="2022-04-26T12:33:33.570" v="1118" actId="26606"/>
          <ac:spMkLst>
            <pc:docMk/>
            <pc:sldMk cId="419323873" sldId="270"/>
            <ac:spMk id="25" creationId="{5E39A796-BE83-48B1-B33F-35C4A32AAB57}"/>
          </ac:spMkLst>
        </pc:spChg>
        <pc:spChg chg="del">
          <ac:chgData name="Ishan Tripathi" userId="7258eba042a3378f" providerId="LiveId" clId="{4F9ED3E0-C634-41A1-932D-0E5E0D17B46B}" dt="2022-04-26T12:33:33.570" v="1118" actId="26606"/>
          <ac:spMkLst>
            <pc:docMk/>
            <pc:sldMk cId="419323873" sldId="270"/>
            <ac:spMk id="27" creationId="{72F84B47-E267-4194-8194-831DB7B5547F}"/>
          </ac:spMkLst>
        </pc:spChg>
        <pc:spChg chg="add">
          <ac:chgData name="Ishan Tripathi" userId="7258eba042a3378f" providerId="LiveId" clId="{4F9ED3E0-C634-41A1-932D-0E5E0D17B46B}" dt="2022-04-26T12:33:33.570" v="1118" actId="26606"/>
          <ac:spMkLst>
            <pc:docMk/>
            <pc:sldMk cId="419323873" sldId="270"/>
            <ac:spMk id="32" creationId="{5C9B446A-6343-4E56-90BA-061E4DDF0FFB}"/>
          </ac:spMkLst>
        </pc:spChg>
        <pc:spChg chg="add">
          <ac:chgData name="Ishan Tripathi" userId="7258eba042a3378f" providerId="LiveId" clId="{4F9ED3E0-C634-41A1-932D-0E5E0D17B46B}" dt="2022-04-26T12:33:33.570" v="1118" actId="26606"/>
          <ac:spMkLst>
            <pc:docMk/>
            <pc:sldMk cId="419323873" sldId="270"/>
            <ac:spMk id="34" creationId="{3EC72A1B-03D3-499C-B4BF-AC68EEC22B10}"/>
          </ac:spMkLst>
        </pc:spChg>
        <pc:spChg chg="add">
          <ac:chgData name="Ishan Tripathi" userId="7258eba042a3378f" providerId="LiveId" clId="{4F9ED3E0-C634-41A1-932D-0E5E0D17B46B}" dt="2022-04-26T12:33:33.570" v="1118" actId="26606"/>
          <ac:spMkLst>
            <pc:docMk/>
            <pc:sldMk cId="419323873" sldId="270"/>
            <ac:spMk id="36" creationId="{216322C2-3CF0-4D33-BF90-3F384CF6D232}"/>
          </ac:spMkLst>
        </pc:spChg>
        <pc:spChg chg="add">
          <ac:chgData name="Ishan Tripathi" userId="7258eba042a3378f" providerId="LiveId" clId="{4F9ED3E0-C634-41A1-932D-0E5E0D17B46B}" dt="2022-04-26T12:33:33.570" v="1118" actId="26606"/>
          <ac:spMkLst>
            <pc:docMk/>
            <pc:sldMk cId="419323873" sldId="270"/>
            <ac:spMk id="38" creationId="{55D4142C-5077-457F-A6AD-3FECFDB39685}"/>
          </ac:spMkLst>
        </pc:spChg>
        <pc:spChg chg="add">
          <ac:chgData name="Ishan Tripathi" userId="7258eba042a3378f" providerId="LiveId" clId="{4F9ED3E0-C634-41A1-932D-0E5E0D17B46B}" dt="2022-04-26T12:33:33.570" v="1118" actId="26606"/>
          <ac:spMkLst>
            <pc:docMk/>
            <pc:sldMk cId="419323873" sldId="270"/>
            <ac:spMk id="40" creationId="{7A5F0580-5EE9-419F-96EE-B6529EF6E7D0}"/>
          </ac:spMkLst>
        </pc:spChg>
        <pc:picChg chg="add mod modCrop">
          <ac:chgData name="Ishan Tripathi" userId="7258eba042a3378f" providerId="LiveId" clId="{4F9ED3E0-C634-41A1-932D-0E5E0D17B46B}" dt="2022-04-26T12:33:33.570" v="1118" actId="26606"/>
          <ac:picMkLst>
            <pc:docMk/>
            <pc:sldMk cId="419323873" sldId="270"/>
            <ac:picMk id="5" creationId="{843B324C-40B5-4D37-A264-B8286D99936B}"/>
          </ac:picMkLst>
        </pc:picChg>
        <pc:picChg chg="del mod">
          <ac:chgData name="Ishan Tripathi" userId="7258eba042a3378f" providerId="LiveId" clId="{4F9ED3E0-C634-41A1-932D-0E5E0D17B46B}" dt="2022-04-26T12:07:53.299" v="954" actId="478"/>
          <ac:picMkLst>
            <pc:docMk/>
            <pc:sldMk cId="419323873" sldId="270"/>
            <ac:picMk id="6" creationId="{AFCF5E37-2CC4-4058-AF1B-30F323D743E1}"/>
          </ac:picMkLst>
        </pc:picChg>
      </pc:sldChg>
      <pc:sldChg chg="addSp delSp add del setBg delDesignElem">
        <pc:chgData name="Ishan Tripathi" userId="7258eba042a3378f" providerId="LiveId" clId="{4F9ED3E0-C634-41A1-932D-0E5E0D17B46B}" dt="2022-04-26T11:56:03.164" v="843"/>
        <pc:sldMkLst>
          <pc:docMk/>
          <pc:sldMk cId="2364742664" sldId="270"/>
        </pc:sldMkLst>
        <pc:spChg chg="add del">
          <ac:chgData name="Ishan Tripathi" userId="7258eba042a3378f" providerId="LiveId" clId="{4F9ED3E0-C634-41A1-932D-0E5E0D17B46B}" dt="2022-04-26T11:56:03.164" v="843"/>
          <ac:spMkLst>
            <pc:docMk/>
            <pc:sldMk cId="2364742664" sldId="270"/>
            <ac:spMk id="25" creationId="{5E39A796-BE83-48B1-B33F-35C4A32AAB57}"/>
          </ac:spMkLst>
        </pc:spChg>
        <pc:spChg chg="add del">
          <ac:chgData name="Ishan Tripathi" userId="7258eba042a3378f" providerId="LiveId" clId="{4F9ED3E0-C634-41A1-932D-0E5E0D17B46B}" dt="2022-04-26T11:56:03.164" v="843"/>
          <ac:spMkLst>
            <pc:docMk/>
            <pc:sldMk cId="2364742664" sldId="270"/>
            <ac:spMk id="27" creationId="{72F84B47-E267-4194-8194-831DB7B5547F}"/>
          </ac:spMkLst>
        </pc:spChg>
      </pc:sldChg>
      <pc:sldChg chg="addSp delSp add del setBg delDesignElem">
        <pc:chgData name="Ishan Tripathi" userId="7258eba042a3378f" providerId="LiveId" clId="{4F9ED3E0-C634-41A1-932D-0E5E0D17B46B}" dt="2022-04-26T11:56:03.164" v="843"/>
        <pc:sldMkLst>
          <pc:docMk/>
          <pc:sldMk cId="252961058" sldId="271"/>
        </pc:sldMkLst>
        <pc:spChg chg="add del">
          <ac:chgData name="Ishan Tripathi" userId="7258eba042a3378f" providerId="LiveId" clId="{4F9ED3E0-C634-41A1-932D-0E5E0D17B46B}" dt="2022-04-26T11:56:03.164" v="843"/>
          <ac:spMkLst>
            <pc:docMk/>
            <pc:sldMk cId="252961058" sldId="271"/>
            <ac:spMk id="42" creationId="{5E39A796-BE83-48B1-B33F-35C4A32AAB57}"/>
          </ac:spMkLst>
        </pc:spChg>
        <pc:spChg chg="add del">
          <ac:chgData name="Ishan Tripathi" userId="7258eba042a3378f" providerId="LiveId" clId="{4F9ED3E0-C634-41A1-932D-0E5E0D17B46B}" dt="2022-04-26T11:56:03.164" v="843"/>
          <ac:spMkLst>
            <pc:docMk/>
            <pc:sldMk cId="252961058" sldId="271"/>
            <ac:spMk id="43" creationId="{72F84B47-E267-4194-8194-831DB7B5547F}"/>
          </ac:spMkLst>
        </pc:spChg>
      </pc:sldChg>
      <pc:sldChg chg="addSp delSp modSp add mod">
        <pc:chgData name="Ishan Tripathi" userId="7258eba042a3378f" providerId="LiveId" clId="{4F9ED3E0-C634-41A1-932D-0E5E0D17B46B}" dt="2022-04-26T12:33:25.894" v="1117" actId="26606"/>
        <pc:sldMkLst>
          <pc:docMk/>
          <pc:sldMk cId="2293112327" sldId="271"/>
        </pc:sldMkLst>
        <pc:spChg chg="mod">
          <ac:chgData name="Ishan Tripathi" userId="7258eba042a3378f" providerId="LiveId" clId="{4F9ED3E0-C634-41A1-932D-0E5E0D17B46B}" dt="2022-04-26T12:33:25.894" v="1117" actId="26606"/>
          <ac:spMkLst>
            <pc:docMk/>
            <pc:sldMk cId="2293112327" sldId="271"/>
            <ac:spMk id="2" creationId="{304708EE-A2D6-482A-9042-FA6A9C7CD19C}"/>
          </ac:spMkLst>
        </pc:spChg>
        <pc:spChg chg="mod">
          <ac:chgData name="Ishan Tripathi" userId="7258eba042a3378f" providerId="LiveId" clId="{4F9ED3E0-C634-41A1-932D-0E5E0D17B46B}" dt="2022-04-26T12:33:25.894" v="1117" actId="26606"/>
          <ac:spMkLst>
            <pc:docMk/>
            <pc:sldMk cId="2293112327" sldId="271"/>
            <ac:spMk id="3" creationId="{31CFBDA1-8651-44AF-A7E3-912BBE048CDB}"/>
          </ac:spMkLst>
        </pc:spChg>
        <pc:spChg chg="del">
          <ac:chgData name="Ishan Tripathi" userId="7258eba042a3378f" providerId="LiveId" clId="{4F9ED3E0-C634-41A1-932D-0E5E0D17B46B}" dt="2022-04-26T12:33:25.894" v="1117" actId="26606"/>
          <ac:spMkLst>
            <pc:docMk/>
            <pc:sldMk cId="2293112327" sldId="271"/>
            <ac:spMk id="42" creationId="{5E39A796-BE83-48B1-B33F-35C4A32AAB57}"/>
          </ac:spMkLst>
        </pc:spChg>
        <pc:spChg chg="del">
          <ac:chgData name="Ishan Tripathi" userId="7258eba042a3378f" providerId="LiveId" clId="{4F9ED3E0-C634-41A1-932D-0E5E0D17B46B}" dt="2022-04-26T12:33:25.894" v="1117" actId="26606"/>
          <ac:spMkLst>
            <pc:docMk/>
            <pc:sldMk cId="2293112327" sldId="271"/>
            <ac:spMk id="43" creationId="{72F84B47-E267-4194-8194-831DB7B5547F}"/>
          </ac:spMkLst>
        </pc:spChg>
        <pc:spChg chg="add">
          <ac:chgData name="Ishan Tripathi" userId="7258eba042a3378f" providerId="LiveId" clId="{4F9ED3E0-C634-41A1-932D-0E5E0D17B46B}" dt="2022-04-26T12:33:25.894" v="1117" actId="26606"/>
          <ac:spMkLst>
            <pc:docMk/>
            <pc:sldMk cId="2293112327" sldId="271"/>
            <ac:spMk id="48" creationId="{5DCB5928-DC7D-4612-9922-441966E15627}"/>
          </ac:spMkLst>
        </pc:spChg>
        <pc:spChg chg="add">
          <ac:chgData name="Ishan Tripathi" userId="7258eba042a3378f" providerId="LiveId" clId="{4F9ED3E0-C634-41A1-932D-0E5E0D17B46B}" dt="2022-04-26T12:33:25.894" v="1117" actId="26606"/>
          <ac:spMkLst>
            <pc:docMk/>
            <pc:sldMk cId="2293112327" sldId="271"/>
            <ac:spMk id="50" creationId="{682C1161-1736-45EC-99B7-33F3CAE9D517}"/>
          </ac:spMkLst>
        </pc:spChg>
        <pc:spChg chg="add">
          <ac:chgData name="Ishan Tripathi" userId="7258eba042a3378f" providerId="LiveId" clId="{4F9ED3E0-C634-41A1-932D-0E5E0D17B46B}" dt="2022-04-26T12:33:25.894" v="1117" actId="26606"/>
          <ac:spMkLst>
            <pc:docMk/>
            <pc:sldMk cId="2293112327" sldId="271"/>
            <ac:spMk id="52" creationId="{84D4DDB8-B68F-45B0-9F62-C4279996F672}"/>
          </ac:spMkLst>
        </pc:spChg>
        <pc:spChg chg="add">
          <ac:chgData name="Ishan Tripathi" userId="7258eba042a3378f" providerId="LiveId" clId="{4F9ED3E0-C634-41A1-932D-0E5E0D17B46B}" dt="2022-04-26T12:33:25.894" v="1117" actId="26606"/>
          <ac:spMkLst>
            <pc:docMk/>
            <pc:sldMk cId="2293112327" sldId="271"/>
            <ac:spMk id="54" creationId="{AF2F604E-43BE-4DC3-B983-E071523364F8}"/>
          </ac:spMkLst>
        </pc:spChg>
        <pc:spChg chg="add">
          <ac:chgData name="Ishan Tripathi" userId="7258eba042a3378f" providerId="LiveId" clId="{4F9ED3E0-C634-41A1-932D-0E5E0D17B46B}" dt="2022-04-26T12:33:25.894" v="1117" actId="26606"/>
          <ac:spMkLst>
            <pc:docMk/>
            <pc:sldMk cId="2293112327" sldId="271"/>
            <ac:spMk id="56" creationId="{08C9B587-E65E-4B52-B37C-ABEBB6E87928}"/>
          </ac:spMkLst>
        </pc:spChg>
        <pc:picChg chg="add mod modCrop">
          <ac:chgData name="Ishan Tripathi" userId="7258eba042a3378f" providerId="LiveId" clId="{4F9ED3E0-C634-41A1-932D-0E5E0D17B46B}" dt="2022-04-26T12:33:25.894" v="1117" actId="26606"/>
          <ac:picMkLst>
            <pc:docMk/>
            <pc:sldMk cId="2293112327" sldId="271"/>
            <ac:picMk id="5" creationId="{7FE2BBC1-4E85-4B2F-A922-03932994015B}"/>
          </ac:picMkLst>
        </pc:picChg>
        <pc:picChg chg="del">
          <ac:chgData name="Ishan Tripathi" userId="7258eba042a3378f" providerId="LiveId" clId="{4F9ED3E0-C634-41A1-932D-0E5E0D17B46B}" dt="2022-04-26T12:11:34.565" v="968" actId="478"/>
          <ac:picMkLst>
            <pc:docMk/>
            <pc:sldMk cId="2293112327" sldId="271"/>
            <ac:picMk id="9" creationId="{5FA36C25-3313-463A-9D70-35C8E9430F9F}"/>
          </ac:picMkLst>
        </pc:picChg>
      </pc:sldChg>
      <pc:sldChg chg="addSp delSp modSp add del mod setBg delDesignElem">
        <pc:chgData name="Ishan Tripathi" userId="7258eba042a3378f" providerId="LiveId" clId="{4F9ED3E0-C634-41A1-932D-0E5E0D17B46B}" dt="2022-04-26T12:41:22.785" v="1167" actId="14100"/>
        <pc:sldMkLst>
          <pc:docMk/>
          <pc:sldMk cId="3224732327" sldId="272"/>
        </pc:sldMkLst>
        <pc:spChg chg="mod">
          <ac:chgData name="Ishan Tripathi" userId="7258eba042a3378f" providerId="LiveId" clId="{4F9ED3E0-C634-41A1-932D-0E5E0D17B46B}" dt="2022-04-26T12:36:53.149" v="1155" actId="207"/>
          <ac:spMkLst>
            <pc:docMk/>
            <pc:sldMk cId="3224732327" sldId="272"/>
            <ac:spMk id="2" creationId="{1A73CC1D-B686-49C3-8372-3514DD94C993}"/>
          </ac:spMkLst>
        </pc:spChg>
        <pc:spChg chg="mod">
          <ac:chgData name="Ishan Tripathi" userId="7258eba042a3378f" providerId="LiveId" clId="{4F9ED3E0-C634-41A1-932D-0E5E0D17B46B}" dt="2022-04-26T12:41:22.785" v="1167" actId="14100"/>
          <ac:spMkLst>
            <pc:docMk/>
            <pc:sldMk cId="3224732327" sldId="272"/>
            <ac:spMk id="3" creationId="{49EA54E2-71D6-461F-B174-72D0B68ACA4A}"/>
          </ac:spMkLst>
        </pc:spChg>
        <pc:spChg chg="add del">
          <ac:chgData name="Ishan Tripathi" userId="7258eba042a3378f" providerId="LiveId" clId="{4F9ED3E0-C634-41A1-932D-0E5E0D17B46B}" dt="2022-04-26T12:33:08.612" v="1115"/>
          <ac:spMkLst>
            <pc:docMk/>
            <pc:sldMk cId="3224732327" sldId="272"/>
            <ac:spMk id="5" creationId="{C758EC8D-68D1-4138-B719-BE00C78AD146}"/>
          </ac:spMkLst>
        </pc:spChg>
        <pc:spChg chg="add del">
          <ac:chgData name="Ishan Tripathi" userId="7258eba042a3378f" providerId="LiveId" clId="{4F9ED3E0-C634-41A1-932D-0E5E0D17B46B}" dt="2022-04-26T12:33:08.612" v="1115"/>
          <ac:spMkLst>
            <pc:docMk/>
            <pc:sldMk cId="3224732327" sldId="272"/>
            <ac:spMk id="6" creationId="{514579E4-5B5F-42C9-B08F-A904C81B14E8}"/>
          </ac:spMkLst>
        </pc:spChg>
        <pc:spChg chg="add del">
          <ac:chgData name="Ishan Tripathi" userId="7258eba042a3378f" providerId="LiveId" clId="{4F9ED3E0-C634-41A1-932D-0E5E0D17B46B}" dt="2022-04-26T12:33:08.612" v="1115"/>
          <ac:spMkLst>
            <pc:docMk/>
            <pc:sldMk cId="3224732327" sldId="272"/>
            <ac:spMk id="7" creationId="{B41BF6CF-E1B8-4EE2-9AE1-86A58DAFD753}"/>
          </ac:spMkLst>
        </pc:spChg>
      </pc:sldChg>
      <pc:sldChg chg="addSp delSp modSp add del mod setBg delDesignElem">
        <pc:chgData name="Ishan Tripathi" userId="7258eba042a3378f" providerId="LiveId" clId="{4F9ED3E0-C634-41A1-932D-0E5E0D17B46B}" dt="2022-04-26T12:36:58.961" v="1156" actId="207"/>
        <pc:sldMkLst>
          <pc:docMk/>
          <pc:sldMk cId="1293582042" sldId="273"/>
        </pc:sldMkLst>
        <pc:spChg chg="mod">
          <ac:chgData name="Ishan Tripathi" userId="7258eba042a3378f" providerId="LiveId" clId="{4F9ED3E0-C634-41A1-932D-0E5E0D17B46B}" dt="2022-04-26T12:36:58.961" v="1156" actId="207"/>
          <ac:spMkLst>
            <pc:docMk/>
            <pc:sldMk cId="1293582042" sldId="273"/>
            <ac:spMk id="2" creationId="{1A73CC1D-B686-49C3-8372-3514DD94C993}"/>
          </ac:spMkLst>
        </pc:spChg>
        <pc:spChg chg="add del">
          <ac:chgData name="Ishan Tripathi" userId="7258eba042a3378f" providerId="LiveId" clId="{4F9ED3E0-C634-41A1-932D-0E5E0D17B46B}" dt="2022-04-26T12:33:08.612" v="1115"/>
          <ac:spMkLst>
            <pc:docMk/>
            <pc:sldMk cId="1293582042" sldId="273"/>
            <ac:spMk id="39" creationId="{C758EC8D-68D1-4138-B719-BE00C78AD146}"/>
          </ac:spMkLst>
        </pc:spChg>
        <pc:spChg chg="add del">
          <ac:chgData name="Ishan Tripathi" userId="7258eba042a3378f" providerId="LiveId" clId="{4F9ED3E0-C634-41A1-932D-0E5E0D17B46B}" dt="2022-04-26T12:33:08.612" v="1115"/>
          <ac:spMkLst>
            <pc:docMk/>
            <pc:sldMk cId="1293582042" sldId="273"/>
            <ac:spMk id="41" creationId="{514579E4-5B5F-42C9-B08F-A904C81B14E8}"/>
          </ac:spMkLst>
        </pc:spChg>
        <pc:spChg chg="add del">
          <ac:chgData name="Ishan Tripathi" userId="7258eba042a3378f" providerId="LiveId" clId="{4F9ED3E0-C634-41A1-932D-0E5E0D17B46B}" dt="2022-04-26T12:33:08.612" v="1115"/>
          <ac:spMkLst>
            <pc:docMk/>
            <pc:sldMk cId="1293582042" sldId="273"/>
            <ac:spMk id="43" creationId="{B41BF6CF-E1B8-4EE2-9AE1-86A58DAFD753}"/>
          </ac:spMkLst>
        </pc:spChg>
      </pc:sldChg>
      <pc:sldChg chg="addSp delSp modSp add del mod setBg delDesignElem">
        <pc:chgData name="Ishan Tripathi" userId="7258eba042a3378f" providerId="LiveId" clId="{4F9ED3E0-C634-41A1-932D-0E5E0D17B46B}" dt="2022-04-26T12:37:03.481" v="1157" actId="207"/>
        <pc:sldMkLst>
          <pc:docMk/>
          <pc:sldMk cId="877626724" sldId="274"/>
        </pc:sldMkLst>
        <pc:spChg chg="mod">
          <ac:chgData name="Ishan Tripathi" userId="7258eba042a3378f" providerId="LiveId" clId="{4F9ED3E0-C634-41A1-932D-0E5E0D17B46B}" dt="2022-04-26T12:37:03.481" v="1157" actId="207"/>
          <ac:spMkLst>
            <pc:docMk/>
            <pc:sldMk cId="877626724" sldId="274"/>
            <ac:spMk id="2" creationId="{1A73CC1D-B686-49C3-8372-3514DD94C993}"/>
          </ac:spMkLst>
        </pc:spChg>
        <pc:spChg chg="mod">
          <ac:chgData name="Ishan Tripathi" userId="7258eba042a3378f" providerId="LiveId" clId="{4F9ED3E0-C634-41A1-932D-0E5E0D17B46B}" dt="2022-04-26T12:36:16.160" v="1152" actId="27636"/>
          <ac:spMkLst>
            <pc:docMk/>
            <pc:sldMk cId="877626724" sldId="274"/>
            <ac:spMk id="3" creationId="{49EA54E2-71D6-461F-B174-72D0B68ACA4A}"/>
          </ac:spMkLst>
        </pc:spChg>
        <pc:spChg chg="add del">
          <ac:chgData name="Ishan Tripathi" userId="7258eba042a3378f" providerId="LiveId" clId="{4F9ED3E0-C634-41A1-932D-0E5E0D17B46B}" dt="2022-04-26T12:33:08.612" v="1115"/>
          <ac:spMkLst>
            <pc:docMk/>
            <pc:sldMk cId="877626724" sldId="274"/>
            <ac:spMk id="39" creationId="{C758EC8D-68D1-4138-B719-BE00C78AD146}"/>
          </ac:spMkLst>
        </pc:spChg>
        <pc:spChg chg="add del">
          <ac:chgData name="Ishan Tripathi" userId="7258eba042a3378f" providerId="LiveId" clId="{4F9ED3E0-C634-41A1-932D-0E5E0D17B46B}" dt="2022-04-26T12:33:08.612" v="1115"/>
          <ac:spMkLst>
            <pc:docMk/>
            <pc:sldMk cId="877626724" sldId="274"/>
            <ac:spMk id="41" creationId="{514579E4-5B5F-42C9-B08F-A904C81B14E8}"/>
          </ac:spMkLst>
        </pc:spChg>
        <pc:spChg chg="add del">
          <ac:chgData name="Ishan Tripathi" userId="7258eba042a3378f" providerId="LiveId" clId="{4F9ED3E0-C634-41A1-932D-0E5E0D17B46B}" dt="2022-04-26T12:33:08.612" v="1115"/>
          <ac:spMkLst>
            <pc:docMk/>
            <pc:sldMk cId="877626724" sldId="274"/>
            <ac:spMk id="43" creationId="{B41BF6CF-E1B8-4EE2-9AE1-86A58DAFD753}"/>
          </ac:spMkLst>
        </pc:spChg>
      </pc:sldChg>
      <pc:sldChg chg="addSp delSp modSp add del mod setBg delDesignElem">
        <pc:chgData name="Ishan Tripathi" userId="7258eba042a3378f" providerId="LiveId" clId="{4F9ED3E0-C634-41A1-932D-0E5E0D17B46B}" dt="2022-04-26T12:36:41.806" v="1154" actId="1076"/>
        <pc:sldMkLst>
          <pc:docMk/>
          <pc:sldMk cId="24173087" sldId="275"/>
        </pc:sldMkLst>
        <pc:spChg chg="mod">
          <ac:chgData name="Ishan Tripathi" userId="7258eba042a3378f" providerId="LiveId" clId="{4F9ED3E0-C634-41A1-932D-0E5E0D17B46B}" dt="2022-04-26T12:35:53.875" v="1151" actId="14100"/>
          <ac:spMkLst>
            <pc:docMk/>
            <pc:sldMk cId="24173087" sldId="275"/>
            <ac:spMk id="2" creationId="{1A73CC1D-B686-49C3-8372-3514DD94C993}"/>
          </ac:spMkLst>
        </pc:spChg>
        <pc:spChg chg="mod">
          <ac:chgData name="Ishan Tripathi" userId="7258eba042a3378f" providerId="LiveId" clId="{4F9ED3E0-C634-41A1-932D-0E5E0D17B46B}" dt="2022-04-26T12:34:54.946" v="1144" actId="1076"/>
          <ac:spMkLst>
            <pc:docMk/>
            <pc:sldMk cId="24173087" sldId="275"/>
            <ac:spMk id="26" creationId="{1E1FD612-B0ED-4068-8ADF-5C6054BA26CB}"/>
          </ac:spMkLst>
        </pc:spChg>
        <pc:spChg chg="add del">
          <ac:chgData name="Ishan Tripathi" userId="7258eba042a3378f" providerId="LiveId" clId="{4F9ED3E0-C634-41A1-932D-0E5E0D17B46B}" dt="2022-04-26T12:33:08.612" v="1115"/>
          <ac:spMkLst>
            <pc:docMk/>
            <pc:sldMk cId="24173087" sldId="275"/>
            <ac:spMk id="39" creationId="{C758EC8D-68D1-4138-B719-BE00C78AD146}"/>
          </ac:spMkLst>
        </pc:spChg>
        <pc:spChg chg="add del">
          <ac:chgData name="Ishan Tripathi" userId="7258eba042a3378f" providerId="LiveId" clId="{4F9ED3E0-C634-41A1-932D-0E5E0D17B46B}" dt="2022-04-26T12:33:08.612" v="1115"/>
          <ac:spMkLst>
            <pc:docMk/>
            <pc:sldMk cId="24173087" sldId="275"/>
            <ac:spMk id="41" creationId="{514579E4-5B5F-42C9-B08F-A904C81B14E8}"/>
          </ac:spMkLst>
        </pc:spChg>
        <pc:spChg chg="add del">
          <ac:chgData name="Ishan Tripathi" userId="7258eba042a3378f" providerId="LiveId" clId="{4F9ED3E0-C634-41A1-932D-0E5E0D17B46B}" dt="2022-04-26T12:33:08.612" v="1115"/>
          <ac:spMkLst>
            <pc:docMk/>
            <pc:sldMk cId="24173087" sldId="275"/>
            <ac:spMk id="43" creationId="{B41BF6CF-E1B8-4EE2-9AE1-86A58DAFD753}"/>
          </ac:spMkLst>
        </pc:spChg>
        <pc:grpChg chg="mod">
          <ac:chgData name="Ishan Tripathi" userId="7258eba042a3378f" providerId="LiveId" clId="{4F9ED3E0-C634-41A1-932D-0E5E0D17B46B}" dt="2022-04-26T12:36:41.806" v="1154" actId="1076"/>
          <ac:grpSpMkLst>
            <pc:docMk/>
            <pc:sldMk cId="24173087" sldId="275"/>
            <ac:grpSpMk id="31" creationId="{4B8324B8-052D-45FB-ADC5-B83DFB3654D7}"/>
          </ac:grpSpMkLst>
        </pc:grpChg>
        <pc:graphicFrameChg chg="mod">
          <ac:chgData name="Ishan Tripathi" userId="7258eba042a3378f" providerId="LiveId" clId="{4F9ED3E0-C634-41A1-932D-0E5E0D17B46B}" dt="2022-04-26T12:36:28.885" v="1153" actId="1076"/>
          <ac:graphicFrameMkLst>
            <pc:docMk/>
            <pc:sldMk cId="24173087" sldId="275"/>
            <ac:graphicFrameMk id="4" creationId="{685A6C87-C90F-4A24-9637-278FB5280974}"/>
          </ac:graphicFrameMkLst>
        </pc:graphicFrameChg>
      </pc:sldChg>
      <pc:sldChg chg="addSp delSp modSp add del mod ord setBg delDesignElem">
        <pc:chgData name="Ishan Tripathi" userId="7258eba042a3378f" providerId="LiveId" clId="{4F9ED3E0-C634-41A1-932D-0E5E0D17B46B}" dt="2022-04-26T13:07:04.097" v="3243" actId="47"/>
        <pc:sldMkLst>
          <pc:docMk/>
          <pc:sldMk cId="436522038" sldId="276"/>
        </pc:sldMkLst>
        <pc:spChg chg="mod">
          <ac:chgData name="Ishan Tripathi" userId="7258eba042a3378f" providerId="LiveId" clId="{4F9ED3E0-C634-41A1-932D-0E5E0D17B46B}" dt="2022-04-26T12:37:16.999" v="1158" actId="207"/>
          <ac:spMkLst>
            <pc:docMk/>
            <pc:sldMk cId="436522038" sldId="276"/>
            <ac:spMk id="2" creationId="{1A73CC1D-B686-49C3-8372-3514DD94C993}"/>
          </ac:spMkLst>
        </pc:spChg>
        <pc:spChg chg="mod">
          <ac:chgData name="Ishan Tripathi" userId="7258eba042a3378f" providerId="LiveId" clId="{4F9ED3E0-C634-41A1-932D-0E5E0D17B46B}" dt="2022-04-26T13:05:26.778" v="3224" actId="2710"/>
          <ac:spMkLst>
            <pc:docMk/>
            <pc:sldMk cId="436522038" sldId="276"/>
            <ac:spMk id="3" creationId="{49EA54E2-71D6-461F-B174-72D0B68ACA4A}"/>
          </ac:spMkLst>
        </pc:spChg>
        <pc:spChg chg="add del">
          <ac:chgData name="Ishan Tripathi" userId="7258eba042a3378f" providerId="LiveId" clId="{4F9ED3E0-C634-41A1-932D-0E5E0D17B46B}" dt="2022-04-26T12:33:08.612" v="1115"/>
          <ac:spMkLst>
            <pc:docMk/>
            <pc:sldMk cId="436522038" sldId="276"/>
            <ac:spMk id="5" creationId="{C758EC8D-68D1-4138-B719-BE00C78AD146}"/>
          </ac:spMkLst>
        </pc:spChg>
        <pc:spChg chg="add del">
          <ac:chgData name="Ishan Tripathi" userId="7258eba042a3378f" providerId="LiveId" clId="{4F9ED3E0-C634-41A1-932D-0E5E0D17B46B}" dt="2022-04-26T12:33:08.612" v="1115"/>
          <ac:spMkLst>
            <pc:docMk/>
            <pc:sldMk cId="436522038" sldId="276"/>
            <ac:spMk id="6" creationId="{514579E4-5B5F-42C9-B08F-A904C81B14E8}"/>
          </ac:spMkLst>
        </pc:spChg>
        <pc:spChg chg="add del">
          <ac:chgData name="Ishan Tripathi" userId="7258eba042a3378f" providerId="LiveId" clId="{4F9ED3E0-C634-41A1-932D-0E5E0D17B46B}" dt="2022-04-26T12:33:08.612" v="1115"/>
          <ac:spMkLst>
            <pc:docMk/>
            <pc:sldMk cId="436522038" sldId="276"/>
            <ac:spMk id="7" creationId="{B41BF6CF-E1B8-4EE2-9AE1-86A58DAFD753}"/>
          </ac:spMkLst>
        </pc:spChg>
      </pc:sldChg>
      <pc:sldChg chg="addSp delSp add del mod ord setBg delDesignElem">
        <pc:chgData name="Ishan Tripathi" userId="7258eba042a3378f" providerId="LiveId" clId="{4F9ED3E0-C634-41A1-932D-0E5E0D17B46B}" dt="2022-04-26T13:07:13.925" v="3244" actId="26606"/>
        <pc:sldMkLst>
          <pc:docMk/>
          <pc:sldMk cId="3163273399" sldId="277"/>
        </pc:sldMkLst>
        <pc:spChg chg="add">
          <ac:chgData name="Ishan Tripathi" userId="7258eba042a3378f" providerId="LiveId" clId="{4F9ED3E0-C634-41A1-932D-0E5E0D17B46B}" dt="2022-04-26T13:07:13.925" v="3244" actId="26606"/>
          <ac:spMkLst>
            <pc:docMk/>
            <pc:sldMk cId="3163273399" sldId="277"/>
            <ac:spMk id="9" creationId="{1322BCA3-31C1-4329-B0BA-4748F937B5C0}"/>
          </ac:spMkLst>
        </pc:spChg>
        <pc:spChg chg="add">
          <ac:chgData name="Ishan Tripathi" userId="7258eba042a3378f" providerId="LiveId" clId="{4F9ED3E0-C634-41A1-932D-0E5E0D17B46B}" dt="2022-04-26T13:07:13.925" v="3244" actId="26606"/>
          <ac:spMkLst>
            <pc:docMk/>
            <pc:sldMk cId="3163273399" sldId="277"/>
            <ac:spMk id="11" creationId="{F6C1DD8F-426A-45F7-A524-5569263BE5D0}"/>
          </ac:spMkLst>
        </pc:spChg>
        <pc:spChg chg="add">
          <ac:chgData name="Ishan Tripathi" userId="7258eba042a3378f" providerId="LiveId" clId="{4F9ED3E0-C634-41A1-932D-0E5E0D17B46B}" dt="2022-04-26T13:07:13.925" v="3244" actId="26606"/>
          <ac:spMkLst>
            <pc:docMk/>
            <pc:sldMk cId="3163273399" sldId="277"/>
            <ac:spMk id="15" creationId="{3D65D7AA-A0C8-491E-9211-059F0D299A43}"/>
          </ac:spMkLst>
        </pc:spChg>
        <pc:spChg chg="add del">
          <ac:chgData name="Ishan Tripathi" userId="7258eba042a3378f" providerId="LiveId" clId="{4F9ED3E0-C634-41A1-932D-0E5E0D17B46B}" dt="2022-04-26T12:33:08.612" v="1115"/>
          <ac:spMkLst>
            <pc:docMk/>
            <pc:sldMk cId="3163273399" sldId="277"/>
            <ac:spMk id="35" creationId="{1322BCA3-31C1-4329-B0BA-4748F937B5C0}"/>
          </ac:spMkLst>
        </pc:spChg>
        <pc:spChg chg="add del">
          <ac:chgData name="Ishan Tripathi" userId="7258eba042a3378f" providerId="LiveId" clId="{4F9ED3E0-C634-41A1-932D-0E5E0D17B46B}" dt="2022-04-26T12:33:08.612" v="1115"/>
          <ac:spMkLst>
            <pc:docMk/>
            <pc:sldMk cId="3163273399" sldId="277"/>
            <ac:spMk id="36" creationId="{F6C1DD8F-426A-45F7-A524-5569263BE5D0}"/>
          </ac:spMkLst>
        </pc:spChg>
        <pc:spChg chg="add del">
          <ac:chgData name="Ishan Tripathi" userId="7258eba042a3378f" providerId="LiveId" clId="{4F9ED3E0-C634-41A1-932D-0E5E0D17B46B}" dt="2022-04-26T12:33:08.612" v="1115"/>
          <ac:spMkLst>
            <pc:docMk/>
            <pc:sldMk cId="3163273399" sldId="277"/>
            <ac:spMk id="38" creationId="{3D65D7AA-A0C8-491E-9211-059F0D299A43}"/>
          </ac:spMkLst>
        </pc:spChg>
        <pc:cxnChg chg="add">
          <ac:chgData name="Ishan Tripathi" userId="7258eba042a3378f" providerId="LiveId" clId="{4F9ED3E0-C634-41A1-932D-0E5E0D17B46B}" dt="2022-04-26T13:07:13.925" v="3244" actId="26606"/>
          <ac:cxnSpMkLst>
            <pc:docMk/>
            <pc:sldMk cId="3163273399" sldId="277"/>
            <ac:cxnSpMk id="13" creationId="{98D39CD7-AB20-4006-930C-6368406D01E5}"/>
          </ac:cxnSpMkLst>
        </pc:cxnChg>
        <pc:cxnChg chg="add del">
          <ac:chgData name="Ishan Tripathi" userId="7258eba042a3378f" providerId="LiveId" clId="{4F9ED3E0-C634-41A1-932D-0E5E0D17B46B}" dt="2022-04-26T12:33:08.612" v="1115"/>
          <ac:cxnSpMkLst>
            <pc:docMk/>
            <pc:sldMk cId="3163273399" sldId="277"/>
            <ac:cxnSpMk id="37" creationId="{98D39CD7-AB20-4006-930C-6368406D01E5}"/>
          </ac:cxnSpMkLst>
        </pc:cxnChg>
      </pc:sldChg>
      <pc:sldChg chg="addSp delSp modSp add del mod setBg delDesignElem">
        <pc:chgData name="Ishan Tripathi" userId="7258eba042a3378f" providerId="LiveId" clId="{4F9ED3E0-C634-41A1-932D-0E5E0D17B46B}" dt="2022-04-26T12:41:06.616" v="1165" actId="26606"/>
        <pc:sldMkLst>
          <pc:docMk/>
          <pc:sldMk cId="226255911" sldId="278"/>
        </pc:sldMkLst>
        <pc:spChg chg="mod">
          <ac:chgData name="Ishan Tripathi" userId="7258eba042a3378f" providerId="LiveId" clId="{4F9ED3E0-C634-41A1-932D-0E5E0D17B46B}" dt="2022-04-26T12:41:06.614" v="1164" actId="26606"/>
          <ac:spMkLst>
            <pc:docMk/>
            <pc:sldMk cId="226255911" sldId="278"/>
            <ac:spMk id="2" creationId="{8F0FFE9C-14E2-49B5-941D-0DA85F94F237}"/>
          </ac:spMkLst>
        </pc:spChg>
        <pc:spChg chg="mod">
          <ac:chgData name="Ishan Tripathi" userId="7258eba042a3378f" providerId="LiveId" clId="{4F9ED3E0-C634-41A1-932D-0E5E0D17B46B}" dt="2022-04-26T12:41:06.614" v="1164" actId="26606"/>
          <ac:spMkLst>
            <pc:docMk/>
            <pc:sldMk cId="226255911" sldId="278"/>
            <ac:spMk id="3" creationId="{4CAC28C4-143A-4293-BD80-16A2D5A277E7}"/>
          </ac:spMkLst>
        </pc:spChg>
        <pc:spChg chg="add del">
          <ac:chgData name="Ishan Tripathi" userId="7258eba042a3378f" providerId="LiveId" clId="{4F9ED3E0-C634-41A1-932D-0E5E0D17B46B}" dt="2022-04-26T12:41:06.614" v="1164" actId="26606"/>
          <ac:spMkLst>
            <pc:docMk/>
            <pc:sldMk cId="226255911" sldId="278"/>
            <ac:spMk id="8" creationId="{79C8665A-B6C6-46BB-9012-A922385678AC}"/>
          </ac:spMkLst>
        </pc:spChg>
        <pc:spChg chg="add del">
          <ac:chgData name="Ishan Tripathi" userId="7258eba042a3378f" providerId="LiveId" clId="{4F9ED3E0-C634-41A1-932D-0E5E0D17B46B}" dt="2022-04-26T12:41:06.614" v="1164" actId="26606"/>
          <ac:spMkLst>
            <pc:docMk/>
            <pc:sldMk cId="226255911" sldId="278"/>
            <ac:spMk id="10" creationId="{2D8964DE-AB9E-402E-8B81-8AA9BB47981B}"/>
          </ac:spMkLst>
        </pc:spChg>
        <pc:spChg chg="add del">
          <ac:chgData name="Ishan Tripathi" userId="7258eba042a3378f" providerId="LiveId" clId="{4F9ED3E0-C634-41A1-932D-0E5E0D17B46B}" dt="2022-04-26T12:41:06.614" v="1164" actId="26606"/>
          <ac:spMkLst>
            <pc:docMk/>
            <pc:sldMk cId="226255911" sldId="278"/>
            <ac:spMk id="12" creationId="{0361BE5E-E17F-47E3-AF50-969EA826BEE1}"/>
          </ac:spMkLst>
        </pc:spChg>
        <pc:spChg chg="add">
          <ac:chgData name="Ishan Tripathi" userId="7258eba042a3378f" providerId="LiveId" clId="{4F9ED3E0-C634-41A1-932D-0E5E0D17B46B}" dt="2022-04-26T12:41:06.616" v="1165" actId="26606"/>
          <ac:spMkLst>
            <pc:docMk/>
            <pc:sldMk cId="226255911" sldId="278"/>
            <ac:spMk id="14" creationId="{3D65D7AA-A0C8-491E-9211-059F0D299A43}"/>
          </ac:spMkLst>
        </pc:spChg>
        <pc:spChg chg="add">
          <ac:chgData name="Ishan Tripathi" userId="7258eba042a3378f" providerId="LiveId" clId="{4F9ED3E0-C634-41A1-932D-0E5E0D17B46B}" dt="2022-04-26T12:41:06.616" v="1165" actId="26606"/>
          <ac:spMkLst>
            <pc:docMk/>
            <pc:sldMk cId="226255911" sldId="278"/>
            <ac:spMk id="15" creationId="{1322BCA3-31C1-4329-B0BA-4748F937B5C0}"/>
          </ac:spMkLst>
        </pc:spChg>
        <pc:spChg chg="add">
          <ac:chgData name="Ishan Tripathi" userId="7258eba042a3378f" providerId="LiveId" clId="{4F9ED3E0-C634-41A1-932D-0E5E0D17B46B}" dt="2022-04-26T12:41:06.616" v="1165" actId="26606"/>
          <ac:spMkLst>
            <pc:docMk/>
            <pc:sldMk cId="226255911" sldId="278"/>
            <ac:spMk id="16" creationId="{F6C1DD8F-426A-45F7-A524-5569263BE5D0}"/>
          </ac:spMkLst>
        </pc:spChg>
        <pc:spChg chg="add del">
          <ac:chgData name="Ishan Tripathi" userId="7258eba042a3378f" providerId="LiveId" clId="{4F9ED3E0-C634-41A1-932D-0E5E0D17B46B}" dt="2022-04-26T12:33:08.612" v="1115"/>
          <ac:spMkLst>
            <pc:docMk/>
            <pc:sldMk cId="226255911" sldId="278"/>
            <ac:spMk id="55" creationId="{F6C1DD8F-426A-45F7-A524-5569263BE5D0}"/>
          </ac:spMkLst>
        </pc:spChg>
        <pc:spChg chg="add del">
          <ac:chgData name="Ishan Tripathi" userId="7258eba042a3378f" providerId="LiveId" clId="{4F9ED3E0-C634-41A1-932D-0E5E0D17B46B}" dt="2022-04-26T12:33:08.612" v="1115"/>
          <ac:spMkLst>
            <pc:docMk/>
            <pc:sldMk cId="226255911" sldId="278"/>
            <ac:spMk id="56" creationId="{1322BCA3-31C1-4329-B0BA-4748F937B5C0}"/>
          </ac:spMkLst>
        </pc:spChg>
        <pc:spChg chg="add del">
          <ac:chgData name="Ishan Tripathi" userId="7258eba042a3378f" providerId="LiveId" clId="{4F9ED3E0-C634-41A1-932D-0E5E0D17B46B}" dt="2022-04-26T12:33:08.612" v="1115"/>
          <ac:spMkLst>
            <pc:docMk/>
            <pc:sldMk cId="226255911" sldId="278"/>
            <ac:spMk id="59" creationId="{3D65D7AA-A0C8-491E-9211-059F0D299A43}"/>
          </ac:spMkLst>
        </pc:spChg>
        <pc:cxnChg chg="add">
          <ac:chgData name="Ishan Tripathi" userId="7258eba042a3378f" providerId="LiveId" clId="{4F9ED3E0-C634-41A1-932D-0E5E0D17B46B}" dt="2022-04-26T12:41:06.616" v="1165" actId="26606"/>
          <ac:cxnSpMkLst>
            <pc:docMk/>
            <pc:sldMk cId="226255911" sldId="278"/>
            <ac:cxnSpMk id="17" creationId="{98D39CD7-AB20-4006-930C-6368406D01E5}"/>
          </ac:cxnSpMkLst>
        </pc:cxnChg>
        <pc:cxnChg chg="add del">
          <ac:chgData name="Ishan Tripathi" userId="7258eba042a3378f" providerId="LiveId" clId="{4F9ED3E0-C634-41A1-932D-0E5E0D17B46B}" dt="2022-04-26T12:33:08.612" v="1115"/>
          <ac:cxnSpMkLst>
            <pc:docMk/>
            <pc:sldMk cId="226255911" sldId="278"/>
            <ac:cxnSpMk id="57" creationId="{98D39CD7-AB20-4006-930C-6368406D01E5}"/>
          </ac:cxnSpMkLst>
        </pc:cxnChg>
      </pc:sldChg>
      <pc:sldChg chg="new del">
        <pc:chgData name="Ishan Tripathi" userId="7258eba042a3378f" providerId="LiveId" clId="{4F9ED3E0-C634-41A1-932D-0E5E0D17B46B}" dt="2022-04-26T12:49:03.977" v="1862" actId="47"/>
        <pc:sldMkLst>
          <pc:docMk/>
          <pc:sldMk cId="3534041068" sldId="279"/>
        </pc:sldMkLst>
      </pc:sldChg>
      <pc:sldChg chg="modSp add mod ord">
        <pc:chgData name="Ishan Tripathi" userId="7258eba042a3378f" providerId="LiveId" clId="{4F9ED3E0-C634-41A1-932D-0E5E0D17B46B}" dt="2022-04-26T12:48:53.709" v="1861" actId="2710"/>
        <pc:sldMkLst>
          <pc:docMk/>
          <pc:sldMk cId="2445967520" sldId="280"/>
        </pc:sldMkLst>
        <pc:spChg chg="mod">
          <ac:chgData name="Ishan Tripathi" userId="7258eba042a3378f" providerId="LiveId" clId="{4F9ED3E0-C634-41A1-932D-0E5E0D17B46B}" dt="2022-04-26T12:42:23.794" v="1189" actId="20577"/>
          <ac:spMkLst>
            <pc:docMk/>
            <pc:sldMk cId="2445967520" sldId="280"/>
            <ac:spMk id="2" creationId="{54C3CCFA-0E5E-44EC-8799-CBB1C65B6227}"/>
          </ac:spMkLst>
        </pc:spChg>
        <pc:spChg chg="mod">
          <ac:chgData name="Ishan Tripathi" userId="7258eba042a3378f" providerId="LiveId" clId="{4F9ED3E0-C634-41A1-932D-0E5E0D17B46B}" dt="2022-04-26T12:48:53.709" v="1861" actId="2710"/>
          <ac:spMkLst>
            <pc:docMk/>
            <pc:sldMk cId="2445967520" sldId="280"/>
            <ac:spMk id="9" creationId="{D9837998-07DF-408E-9E77-FA2298D4E504}"/>
          </ac:spMkLst>
        </pc:spChg>
      </pc:sldChg>
      <pc:sldChg chg="addSp delSp modSp add mod">
        <pc:chgData name="Ishan Tripathi" userId="7258eba042a3378f" providerId="LiveId" clId="{4F9ED3E0-C634-41A1-932D-0E5E0D17B46B}" dt="2022-04-26T12:52:53.614" v="1967" actId="478"/>
        <pc:sldMkLst>
          <pc:docMk/>
          <pc:sldMk cId="2507071090" sldId="281"/>
        </pc:sldMkLst>
        <pc:spChg chg="mod">
          <ac:chgData name="Ishan Tripathi" userId="7258eba042a3378f" providerId="LiveId" clId="{4F9ED3E0-C634-41A1-932D-0E5E0D17B46B}" dt="2022-04-26T12:50:46.220" v="1905" actId="26606"/>
          <ac:spMkLst>
            <pc:docMk/>
            <pc:sldMk cId="2507071090" sldId="281"/>
            <ac:spMk id="2" creationId="{54C3CCFA-0E5E-44EC-8799-CBB1C65B6227}"/>
          </ac:spMkLst>
        </pc:spChg>
        <pc:spChg chg="add del">
          <ac:chgData name="Ishan Tripathi" userId="7258eba042a3378f" providerId="LiveId" clId="{4F9ED3E0-C634-41A1-932D-0E5E0D17B46B}" dt="2022-04-26T12:50:33.053" v="1901" actId="26606"/>
          <ac:spMkLst>
            <pc:docMk/>
            <pc:sldMk cId="2507071090" sldId="281"/>
            <ac:spMk id="6" creationId="{A4AC5506-6312-4701-8D3C-40187889A947}"/>
          </ac:spMkLst>
        </pc:spChg>
        <pc:spChg chg="del mod">
          <ac:chgData name="Ishan Tripathi" userId="7258eba042a3378f" providerId="LiveId" clId="{4F9ED3E0-C634-41A1-932D-0E5E0D17B46B}" dt="2022-04-26T12:50:06.505" v="1896"/>
          <ac:spMkLst>
            <pc:docMk/>
            <pc:sldMk cId="2507071090" sldId="281"/>
            <ac:spMk id="9" creationId="{D9837998-07DF-408E-9E77-FA2298D4E504}"/>
          </ac:spMkLst>
        </pc:spChg>
        <pc:spChg chg="add del">
          <ac:chgData name="Ishan Tripathi" userId="7258eba042a3378f" providerId="LiveId" clId="{4F9ED3E0-C634-41A1-932D-0E5E0D17B46B}" dt="2022-04-26T12:50:38.032" v="1902" actId="478"/>
          <ac:spMkLst>
            <pc:docMk/>
            <pc:sldMk cId="2507071090" sldId="281"/>
            <ac:spMk id="10" creationId="{D68E9D64-7EF0-EDAA-213C-359FD69B2B31}"/>
          </ac:spMkLst>
        </pc:spChg>
        <pc:spChg chg="add del">
          <ac:chgData name="Ishan Tripathi" userId="7258eba042a3378f" providerId="LiveId" clId="{4F9ED3E0-C634-41A1-932D-0E5E0D17B46B}" dt="2022-04-26T12:50:46.220" v="1905" actId="26606"/>
          <ac:spMkLst>
            <pc:docMk/>
            <pc:sldMk cId="2507071090" sldId="281"/>
            <ac:spMk id="13" creationId="{2550BE34-C2B8-49B8-8519-67A8CAD51AE9}"/>
          </ac:spMkLst>
        </pc:spChg>
        <pc:spChg chg="add del">
          <ac:chgData name="Ishan Tripathi" userId="7258eba042a3378f" providerId="LiveId" clId="{4F9ED3E0-C634-41A1-932D-0E5E0D17B46B}" dt="2022-04-26T12:50:46.220" v="1905" actId="26606"/>
          <ac:spMkLst>
            <pc:docMk/>
            <pc:sldMk cId="2507071090" sldId="281"/>
            <ac:spMk id="15" creationId="{A7457DD9-5A45-400A-AB4B-4B4EDECA25F1}"/>
          </ac:spMkLst>
        </pc:spChg>
        <pc:spChg chg="add del">
          <ac:chgData name="Ishan Tripathi" userId="7258eba042a3378f" providerId="LiveId" clId="{4F9ED3E0-C634-41A1-932D-0E5E0D17B46B}" dt="2022-04-26T12:50:46.220" v="1905" actId="26606"/>
          <ac:spMkLst>
            <pc:docMk/>
            <pc:sldMk cId="2507071090" sldId="281"/>
            <ac:spMk id="17" creationId="{441CF7D6-A660-431A-B0BB-140A0D5556B6}"/>
          </ac:spMkLst>
        </pc:spChg>
        <pc:spChg chg="add del">
          <ac:chgData name="Ishan Tripathi" userId="7258eba042a3378f" providerId="LiveId" clId="{4F9ED3E0-C634-41A1-932D-0E5E0D17B46B}" dt="2022-04-26T12:50:46.220" v="1905" actId="26606"/>
          <ac:spMkLst>
            <pc:docMk/>
            <pc:sldMk cId="2507071090" sldId="281"/>
            <ac:spMk id="19" creationId="{0570A85B-3810-4F95-97B0-CBF4CCDB381C}"/>
          </ac:spMkLst>
        </pc:spChg>
        <pc:spChg chg="add">
          <ac:chgData name="Ishan Tripathi" userId="7258eba042a3378f" providerId="LiveId" clId="{4F9ED3E0-C634-41A1-932D-0E5E0D17B46B}" dt="2022-04-26T12:50:46.220" v="1905" actId="26606"/>
          <ac:spMkLst>
            <pc:docMk/>
            <pc:sldMk cId="2507071090" sldId="281"/>
            <ac:spMk id="24" creationId="{5DCB5928-DC7D-4612-9922-441966E15627}"/>
          </ac:spMkLst>
        </pc:spChg>
        <pc:spChg chg="add">
          <ac:chgData name="Ishan Tripathi" userId="7258eba042a3378f" providerId="LiveId" clId="{4F9ED3E0-C634-41A1-932D-0E5E0D17B46B}" dt="2022-04-26T12:50:46.220" v="1905" actId="26606"/>
          <ac:spMkLst>
            <pc:docMk/>
            <pc:sldMk cId="2507071090" sldId="281"/>
            <ac:spMk id="26" creationId="{682C1161-1736-45EC-99B7-33F3CAE9D517}"/>
          </ac:spMkLst>
        </pc:spChg>
        <pc:spChg chg="add">
          <ac:chgData name="Ishan Tripathi" userId="7258eba042a3378f" providerId="LiveId" clId="{4F9ED3E0-C634-41A1-932D-0E5E0D17B46B}" dt="2022-04-26T12:50:46.220" v="1905" actId="26606"/>
          <ac:spMkLst>
            <pc:docMk/>
            <pc:sldMk cId="2507071090" sldId="281"/>
            <ac:spMk id="28" creationId="{84D4DDB8-B68F-45B0-9F62-C4279996F672}"/>
          </ac:spMkLst>
        </pc:spChg>
        <pc:spChg chg="add">
          <ac:chgData name="Ishan Tripathi" userId="7258eba042a3378f" providerId="LiveId" clId="{4F9ED3E0-C634-41A1-932D-0E5E0D17B46B}" dt="2022-04-26T12:50:46.220" v="1905" actId="26606"/>
          <ac:spMkLst>
            <pc:docMk/>
            <pc:sldMk cId="2507071090" sldId="281"/>
            <ac:spMk id="30" creationId="{AF2F604E-43BE-4DC3-B983-E071523364F8}"/>
          </ac:spMkLst>
        </pc:spChg>
        <pc:spChg chg="add">
          <ac:chgData name="Ishan Tripathi" userId="7258eba042a3378f" providerId="LiveId" clId="{4F9ED3E0-C634-41A1-932D-0E5E0D17B46B}" dt="2022-04-26T12:50:46.220" v="1905" actId="26606"/>
          <ac:spMkLst>
            <pc:docMk/>
            <pc:sldMk cId="2507071090" sldId="281"/>
            <ac:spMk id="32" creationId="{08C9B587-E65E-4B52-B37C-ABEBB6E87928}"/>
          </ac:spMkLst>
        </pc:spChg>
        <pc:spChg chg="del">
          <ac:chgData name="Ishan Tripathi" userId="7258eba042a3378f" providerId="LiveId" clId="{4F9ED3E0-C634-41A1-932D-0E5E0D17B46B}" dt="2022-04-26T12:50:14.507" v="1899" actId="26606"/>
          <ac:spMkLst>
            <pc:docMk/>
            <pc:sldMk cId="2507071090" sldId="281"/>
            <ac:spMk id="97" creationId="{DAF1966E-FD40-4A4A-B61B-C4DF7FA05F06}"/>
          </ac:spMkLst>
        </pc:spChg>
        <pc:spChg chg="del">
          <ac:chgData name="Ishan Tripathi" userId="7258eba042a3378f" providerId="LiveId" clId="{4F9ED3E0-C634-41A1-932D-0E5E0D17B46B}" dt="2022-04-26T12:50:14.507" v="1899" actId="26606"/>
          <ac:spMkLst>
            <pc:docMk/>
            <pc:sldMk cId="2507071090" sldId="281"/>
            <ac:spMk id="99" creationId="{047BFA19-D45E-416B-A404-7AF2F3F27017}"/>
          </ac:spMkLst>
        </pc:spChg>
        <pc:spChg chg="del">
          <ac:chgData name="Ishan Tripathi" userId="7258eba042a3378f" providerId="LiveId" clId="{4F9ED3E0-C634-41A1-932D-0E5E0D17B46B}" dt="2022-04-26T12:50:14.507" v="1899" actId="26606"/>
          <ac:spMkLst>
            <pc:docMk/>
            <pc:sldMk cId="2507071090" sldId="281"/>
            <ac:spMk id="101" creationId="{8E0105E7-23DB-4CF2-8258-FF47C7620F6E}"/>
          </ac:spMkLst>
        </pc:spChg>
        <pc:spChg chg="del">
          <ac:chgData name="Ishan Tripathi" userId="7258eba042a3378f" providerId="LiveId" clId="{4F9ED3E0-C634-41A1-932D-0E5E0D17B46B}" dt="2022-04-26T12:50:14.507" v="1899" actId="26606"/>
          <ac:spMkLst>
            <pc:docMk/>
            <pc:sldMk cId="2507071090" sldId="281"/>
            <ac:spMk id="103" creationId="{074B4F7D-14B2-478B-8BF5-01E4E0C5D263}"/>
          </ac:spMkLst>
        </pc:spChg>
        <pc:picChg chg="add del mod">
          <ac:chgData name="Ishan Tripathi" userId="7258eba042a3378f" providerId="LiveId" clId="{4F9ED3E0-C634-41A1-932D-0E5E0D17B46B}" dt="2022-04-26T12:52:53.614" v="1967" actId="478"/>
          <ac:picMkLst>
            <pc:docMk/>
            <pc:sldMk cId="2507071090" sldId="281"/>
            <ac:picMk id="4" creationId="{72EAECA3-B3F6-4385-96F4-53C00CCA10D4}"/>
          </ac:picMkLst>
        </pc:picChg>
        <pc:picChg chg="add del mod">
          <ac:chgData name="Ishan Tripathi" userId="7258eba042a3378f" providerId="LiveId" clId="{4F9ED3E0-C634-41A1-932D-0E5E0D17B46B}" dt="2022-04-26T12:52:53.188" v="1966"/>
          <ac:picMkLst>
            <pc:docMk/>
            <pc:sldMk cId="2507071090" sldId="281"/>
            <ac:picMk id="21" creationId="{BEB73177-C4F4-48D9-880A-FBFE96D5480C}"/>
          </ac:picMkLst>
        </pc:picChg>
      </pc:sldChg>
      <pc:sldChg chg="addSp delSp modSp add del mod">
        <pc:chgData name="Ishan Tripathi" userId="7258eba042a3378f" providerId="LiveId" clId="{4F9ED3E0-C634-41A1-932D-0E5E0D17B46B}" dt="2022-04-26T12:53:27.708" v="1978" actId="47"/>
        <pc:sldMkLst>
          <pc:docMk/>
          <pc:sldMk cId="2174625970" sldId="282"/>
        </pc:sldMkLst>
        <pc:spChg chg="mod">
          <ac:chgData name="Ishan Tripathi" userId="7258eba042a3378f" providerId="LiveId" clId="{4F9ED3E0-C634-41A1-932D-0E5E0D17B46B}" dt="2022-04-26T12:53:06.883" v="1971" actId="21"/>
          <ac:spMkLst>
            <pc:docMk/>
            <pc:sldMk cId="2174625970" sldId="282"/>
            <ac:spMk id="2" creationId="{54C3CCFA-0E5E-44EC-8799-CBB1C65B6227}"/>
          </ac:spMkLst>
        </pc:spChg>
        <pc:spChg chg="add mod">
          <ac:chgData name="Ishan Tripathi" userId="7258eba042a3378f" providerId="LiveId" clId="{4F9ED3E0-C634-41A1-932D-0E5E0D17B46B}" dt="2022-04-26T12:52:20.176" v="1955" actId="21"/>
          <ac:spMkLst>
            <pc:docMk/>
            <pc:sldMk cId="2174625970" sldId="282"/>
            <ac:spMk id="6" creationId="{A46A12E8-BA03-4E1F-8CF4-3AA222A177CE}"/>
          </ac:spMkLst>
        </pc:spChg>
        <pc:spChg chg="del mod">
          <ac:chgData name="Ishan Tripathi" userId="7258eba042a3378f" providerId="LiveId" clId="{4F9ED3E0-C634-41A1-932D-0E5E0D17B46B}" dt="2022-04-26T12:52:04.689" v="1949"/>
          <ac:spMkLst>
            <pc:docMk/>
            <pc:sldMk cId="2174625970" sldId="282"/>
            <ac:spMk id="9" creationId="{D9837998-07DF-408E-9E77-FA2298D4E504}"/>
          </ac:spMkLst>
        </pc:spChg>
        <pc:picChg chg="add del mod">
          <ac:chgData name="Ishan Tripathi" userId="7258eba042a3378f" providerId="LiveId" clId="{4F9ED3E0-C634-41A1-932D-0E5E0D17B46B}" dt="2022-04-26T12:52:20.176" v="1955" actId="21"/>
          <ac:picMkLst>
            <pc:docMk/>
            <pc:sldMk cId="2174625970" sldId="282"/>
            <ac:picMk id="4" creationId="{5312009C-5CD4-429A-A755-ECD0330199B8}"/>
          </ac:picMkLst>
        </pc:picChg>
      </pc:sldChg>
      <pc:sldChg chg="addSp delSp add del setBg delDesignElem">
        <pc:chgData name="Ishan Tripathi" userId="7258eba042a3378f" providerId="LiveId" clId="{4F9ED3E0-C634-41A1-932D-0E5E0D17B46B}" dt="2022-04-26T12:52:14.868" v="1952"/>
        <pc:sldMkLst>
          <pc:docMk/>
          <pc:sldMk cId="437760726" sldId="283"/>
        </pc:sldMkLst>
        <pc:spChg chg="add del">
          <ac:chgData name="Ishan Tripathi" userId="7258eba042a3378f" providerId="LiveId" clId="{4F9ED3E0-C634-41A1-932D-0E5E0D17B46B}" dt="2022-04-26T12:52:14.868" v="1952"/>
          <ac:spMkLst>
            <pc:docMk/>
            <pc:sldMk cId="437760726" sldId="283"/>
            <ac:spMk id="24" creationId="{5DCB5928-DC7D-4612-9922-441966E15627}"/>
          </ac:spMkLst>
        </pc:spChg>
        <pc:spChg chg="add del">
          <ac:chgData name="Ishan Tripathi" userId="7258eba042a3378f" providerId="LiveId" clId="{4F9ED3E0-C634-41A1-932D-0E5E0D17B46B}" dt="2022-04-26T12:52:14.868" v="1952"/>
          <ac:spMkLst>
            <pc:docMk/>
            <pc:sldMk cId="437760726" sldId="283"/>
            <ac:spMk id="26" creationId="{682C1161-1736-45EC-99B7-33F3CAE9D517}"/>
          </ac:spMkLst>
        </pc:spChg>
        <pc:spChg chg="add del">
          <ac:chgData name="Ishan Tripathi" userId="7258eba042a3378f" providerId="LiveId" clId="{4F9ED3E0-C634-41A1-932D-0E5E0D17B46B}" dt="2022-04-26T12:52:14.868" v="1952"/>
          <ac:spMkLst>
            <pc:docMk/>
            <pc:sldMk cId="437760726" sldId="283"/>
            <ac:spMk id="28" creationId="{84D4DDB8-B68F-45B0-9F62-C4279996F672}"/>
          </ac:spMkLst>
        </pc:spChg>
        <pc:spChg chg="add del">
          <ac:chgData name="Ishan Tripathi" userId="7258eba042a3378f" providerId="LiveId" clId="{4F9ED3E0-C634-41A1-932D-0E5E0D17B46B}" dt="2022-04-26T12:52:14.868" v="1952"/>
          <ac:spMkLst>
            <pc:docMk/>
            <pc:sldMk cId="437760726" sldId="283"/>
            <ac:spMk id="30" creationId="{AF2F604E-43BE-4DC3-B983-E071523364F8}"/>
          </ac:spMkLst>
        </pc:spChg>
        <pc:spChg chg="add del">
          <ac:chgData name="Ishan Tripathi" userId="7258eba042a3378f" providerId="LiveId" clId="{4F9ED3E0-C634-41A1-932D-0E5E0D17B46B}" dt="2022-04-26T12:52:14.868" v="1952"/>
          <ac:spMkLst>
            <pc:docMk/>
            <pc:sldMk cId="437760726" sldId="283"/>
            <ac:spMk id="32" creationId="{08C9B587-E65E-4B52-B37C-ABEBB6E87928}"/>
          </ac:spMkLst>
        </pc:spChg>
      </pc:sldChg>
      <pc:sldChg chg="addSp delSp modSp add mod">
        <pc:chgData name="Ishan Tripathi" userId="7258eba042a3378f" providerId="LiveId" clId="{4F9ED3E0-C634-41A1-932D-0E5E0D17B46B}" dt="2022-04-26T12:53:20.789" v="1976" actId="1036"/>
        <pc:sldMkLst>
          <pc:docMk/>
          <pc:sldMk cId="1407106649" sldId="283"/>
        </pc:sldMkLst>
        <pc:spChg chg="mod">
          <ac:chgData name="Ishan Tripathi" userId="7258eba042a3378f" providerId="LiveId" clId="{4F9ED3E0-C634-41A1-932D-0E5E0D17B46B}" dt="2022-04-26T12:53:09.871" v="1972"/>
          <ac:spMkLst>
            <pc:docMk/>
            <pc:sldMk cId="1407106649" sldId="283"/>
            <ac:spMk id="2" creationId="{54C3CCFA-0E5E-44EC-8799-CBB1C65B6227}"/>
          </ac:spMkLst>
        </pc:spChg>
        <pc:spChg chg="add del">
          <ac:chgData name="Ishan Tripathi" userId="7258eba042a3378f" providerId="LiveId" clId="{4F9ED3E0-C634-41A1-932D-0E5E0D17B46B}" dt="2022-04-26T12:52:57.589" v="1969" actId="22"/>
          <ac:spMkLst>
            <pc:docMk/>
            <pc:sldMk cId="1407106649" sldId="283"/>
            <ac:spMk id="10" creationId="{724999F8-EB70-4582-BAF2-AADA8F879833}"/>
          </ac:spMkLst>
        </pc:spChg>
        <pc:picChg chg="del">
          <ac:chgData name="Ishan Tripathi" userId="7258eba042a3378f" providerId="LiveId" clId="{4F9ED3E0-C634-41A1-932D-0E5E0D17B46B}" dt="2022-04-26T12:52:17.479" v="1954" actId="478"/>
          <ac:picMkLst>
            <pc:docMk/>
            <pc:sldMk cId="1407106649" sldId="283"/>
            <ac:picMk id="4" creationId="{72EAECA3-B3F6-4385-96F4-53C00CCA10D4}"/>
          </ac:picMkLst>
        </pc:picChg>
        <pc:picChg chg="add mod">
          <ac:chgData name="Ishan Tripathi" userId="7258eba042a3378f" providerId="LiveId" clId="{4F9ED3E0-C634-41A1-932D-0E5E0D17B46B}" dt="2022-04-26T12:53:20.789" v="1976" actId="1036"/>
          <ac:picMkLst>
            <pc:docMk/>
            <pc:sldMk cId="1407106649" sldId="283"/>
            <ac:picMk id="6" creationId="{B8DD378C-9EB1-4C1B-9D4B-319BEFC2A4F1}"/>
          </ac:picMkLst>
        </pc:picChg>
      </pc:sldChg>
      <pc:sldChg chg="addSp delSp modSp add mod ord">
        <pc:chgData name="Ishan Tripathi" userId="7258eba042a3378f" providerId="LiveId" clId="{4F9ED3E0-C634-41A1-932D-0E5E0D17B46B}" dt="2022-04-26T12:54:31.371" v="2001"/>
        <pc:sldMkLst>
          <pc:docMk/>
          <pc:sldMk cId="2355923740" sldId="284"/>
        </pc:sldMkLst>
        <pc:spChg chg="mod">
          <ac:chgData name="Ishan Tripathi" userId="7258eba042a3378f" providerId="LiveId" clId="{4F9ED3E0-C634-41A1-932D-0E5E0D17B46B}" dt="2022-04-26T12:53:40.583" v="1992" actId="20577"/>
          <ac:spMkLst>
            <pc:docMk/>
            <pc:sldMk cId="2355923740" sldId="284"/>
            <ac:spMk id="2" creationId="{54C3CCFA-0E5E-44EC-8799-CBB1C65B6227}"/>
          </ac:spMkLst>
        </pc:spChg>
        <pc:picChg chg="add mod">
          <ac:chgData name="Ishan Tripathi" userId="7258eba042a3378f" providerId="LiveId" clId="{4F9ED3E0-C634-41A1-932D-0E5E0D17B46B}" dt="2022-04-26T12:54:18.967" v="1999" actId="1076"/>
          <ac:picMkLst>
            <pc:docMk/>
            <pc:sldMk cId="2355923740" sldId="284"/>
            <ac:picMk id="4" creationId="{77C79031-0CA2-4E8E-B0DE-CBE4341303F9}"/>
          </ac:picMkLst>
        </pc:picChg>
        <pc:picChg chg="del">
          <ac:chgData name="Ishan Tripathi" userId="7258eba042a3378f" providerId="LiveId" clId="{4F9ED3E0-C634-41A1-932D-0E5E0D17B46B}" dt="2022-04-26T12:53:42.814" v="1993" actId="478"/>
          <ac:picMkLst>
            <pc:docMk/>
            <pc:sldMk cId="2355923740" sldId="284"/>
            <ac:picMk id="6" creationId="{B8DD378C-9EB1-4C1B-9D4B-319BEFC2A4F1}"/>
          </ac:picMkLst>
        </pc:picChg>
      </pc:sldChg>
      <pc:sldChg chg="addSp delSp add del setBg delDesignElem">
        <pc:chgData name="Ishan Tripathi" userId="7258eba042a3378f" providerId="LiveId" clId="{4F9ED3E0-C634-41A1-932D-0E5E0D17B46B}" dt="2022-04-26T12:54:50.337" v="2004"/>
        <pc:sldMkLst>
          <pc:docMk/>
          <pc:sldMk cId="2422020537" sldId="285"/>
        </pc:sldMkLst>
        <pc:spChg chg="add del">
          <ac:chgData name="Ishan Tripathi" userId="7258eba042a3378f" providerId="LiveId" clId="{4F9ED3E0-C634-41A1-932D-0E5E0D17B46B}" dt="2022-04-26T12:54:50.337" v="2004"/>
          <ac:spMkLst>
            <pc:docMk/>
            <pc:sldMk cId="2422020537" sldId="285"/>
            <ac:spMk id="97" creationId="{DAF1966E-FD40-4A4A-B61B-C4DF7FA05F06}"/>
          </ac:spMkLst>
        </pc:spChg>
        <pc:spChg chg="add del">
          <ac:chgData name="Ishan Tripathi" userId="7258eba042a3378f" providerId="LiveId" clId="{4F9ED3E0-C634-41A1-932D-0E5E0D17B46B}" dt="2022-04-26T12:54:50.337" v="2004"/>
          <ac:spMkLst>
            <pc:docMk/>
            <pc:sldMk cId="2422020537" sldId="285"/>
            <ac:spMk id="99" creationId="{047BFA19-D45E-416B-A404-7AF2F3F27017}"/>
          </ac:spMkLst>
        </pc:spChg>
        <pc:spChg chg="add del">
          <ac:chgData name="Ishan Tripathi" userId="7258eba042a3378f" providerId="LiveId" clId="{4F9ED3E0-C634-41A1-932D-0E5E0D17B46B}" dt="2022-04-26T12:54:50.337" v="2004"/>
          <ac:spMkLst>
            <pc:docMk/>
            <pc:sldMk cId="2422020537" sldId="285"/>
            <ac:spMk id="101" creationId="{8E0105E7-23DB-4CF2-8258-FF47C7620F6E}"/>
          </ac:spMkLst>
        </pc:spChg>
        <pc:spChg chg="add del">
          <ac:chgData name="Ishan Tripathi" userId="7258eba042a3378f" providerId="LiveId" clId="{4F9ED3E0-C634-41A1-932D-0E5E0D17B46B}" dt="2022-04-26T12:54:50.337" v="2004"/>
          <ac:spMkLst>
            <pc:docMk/>
            <pc:sldMk cId="2422020537" sldId="285"/>
            <ac:spMk id="103" creationId="{074B4F7D-14B2-478B-8BF5-01E4E0C5D263}"/>
          </ac:spMkLst>
        </pc:spChg>
      </pc:sldChg>
      <pc:sldChg chg="modSp add mod ord">
        <pc:chgData name="Ishan Tripathi" userId="7258eba042a3378f" providerId="LiveId" clId="{4F9ED3E0-C634-41A1-932D-0E5E0D17B46B}" dt="2022-04-26T13:05:13.034" v="3223" actId="2710"/>
        <pc:sldMkLst>
          <pc:docMk/>
          <pc:sldMk cId="4196700180" sldId="285"/>
        </pc:sldMkLst>
        <pc:spChg chg="mod">
          <ac:chgData name="Ishan Tripathi" userId="7258eba042a3378f" providerId="LiveId" clId="{4F9ED3E0-C634-41A1-932D-0E5E0D17B46B}" dt="2022-04-26T12:55:05.484" v="2032" actId="20577"/>
          <ac:spMkLst>
            <pc:docMk/>
            <pc:sldMk cId="4196700180" sldId="285"/>
            <ac:spMk id="2" creationId="{54C3CCFA-0E5E-44EC-8799-CBB1C65B6227}"/>
          </ac:spMkLst>
        </pc:spChg>
        <pc:spChg chg="mod">
          <ac:chgData name="Ishan Tripathi" userId="7258eba042a3378f" providerId="LiveId" clId="{4F9ED3E0-C634-41A1-932D-0E5E0D17B46B}" dt="2022-04-26T13:05:13.034" v="3223" actId="2710"/>
          <ac:spMkLst>
            <pc:docMk/>
            <pc:sldMk cId="4196700180" sldId="285"/>
            <ac:spMk id="9" creationId="{D9837998-07DF-408E-9E77-FA2298D4E504}"/>
          </ac:spMkLst>
        </pc:spChg>
      </pc:sldChg>
      <pc:sldChg chg="modSp add mod">
        <pc:chgData name="Ishan Tripathi" userId="7258eba042a3378f" providerId="LiveId" clId="{4F9ED3E0-C634-41A1-932D-0E5E0D17B46B}" dt="2022-04-26T13:07:00.496" v="3242" actId="2710"/>
        <pc:sldMkLst>
          <pc:docMk/>
          <pc:sldMk cId="3792604334" sldId="286"/>
        </pc:sldMkLst>
        <pc:spChg chg="mod">
          <ac:chgData name="Ishan Tripathi" userId="7258eba042a3378f" providerId="LiveId" clId="{4F9ED3E0-C634-41A1-932D-0E5E0D17B46B}" dt="2022-04-26T13:06:13.531" v="3237" actId="20577"/>
          <ac:spMkLst>
            <pc:docMk/>
            <pc:sldMk cId="3792604334" sldId="286"/>
            <ac:spMk id="2" creationId="{54C3CCFA-0E5E-44EC-8799-CBB1C65B6227}"/>
          </ac:spMkLst>
        </pc:spChg>
        <pc:spChg chg="mod">
          <ac:chgData name="Ishan Tripathi" userId="7258eba042a3378f" providerId="LiveId" clId="{4F9ED3E0-C634-41A1-932D-0E5E0D17B46B}" dt="2022-04-26T13:07:00.496" v="3242" actId="2710"/>
          <ac:spMkLst>
            <pc:docMk/>
            <pc:sldMk cId="3792604334" sldId="286"/>
            <ac:spMk id="9" creationId="{D9837998-07DF-408E-9E77-FA2298D4E504}"/>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42057-D15B-4181-969C-DE685527F7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04F0A02-47D1-446C-9CAE-BB6AB93D30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491F14C-A8D8-49DD-97C3-C65496B97966}"/>
              </a:ext>
            </a:extLst>
          </p:cNvPr>
          <p:cNvSpPr>
            <a:spLocks noGrp="1"/>
          </p:cNvSpPr>
          <p:nvPr>
            <p:ph type="dt" sz="half" idx="10"/>
          </p:nvPr>
        </p:nvSpPr>
        <p:spPr/>
        <p:txBody>
          <a:bodyPr/>
          <a:lstStyle/>
          <a:p>
            <a:fld id="{FF1EA35D-22E4-4B60-BEAF-970931FEE1A6}" type="datetimeFigureOut">
              <a:rPr lang="en-IN" smtClean="0"/>
              <a:t>26-04-2022</a:t>
            </a:fld>
            <a:endParaRPr lang="en-IN"/>
          </a:p>
        </p:txBody>
      </p:sp>
      <p:sp>
        <p:nvSpPr>
          <p:cNvPr id="5" name="Footer Placeholder 4">
            <a:extLst>
              <a:ext uri="{FF2B5EF4-FFF2-40B4-BE49-F238E27FC236}">
                <a16:creationId xmlns:a16="http://schemas.microsoft.com/office/drawing/2014/main" id="{D416D2EE-16F3-4A6D-B17D-5A9A811A249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7066C32-3AC3-491C-8142-D56F35E156AD}"/>
              </a:ext>
            </a:extLst>
          </p:cNvPr>
          <p:cNvSpPr>
            <a:spLocks noGrp="1"/>
          </p:cNvSpPr>
          <p:nvPr>
            <p:ph type="sldNum" sz="quarter" idx="12"/>
          </p:nvPr>
        </p:nvSpPr>
        <p:spPr/>
        <p:txBody>
          <a:bodyPr/>
          <a:lstStyle/>
          <a:p>
            <a:fld id="{7EF63AF3-F953-4597-8BAD-4823E91D61FB}" type="slidenum">
              <a:rPr lang="en-IN" smtClean="0"/>
              <a:t>‹#›</a:t>
            </a:fld>
            <a:endParaRPr lang="en-IN"/>
          </a:p>
        </p:txBody>
      </p:sp>
    </p:spTree>
    <p:extLst>
      <p:ext uri="{BB962C8B-B14F-4D97-AF65-F5344CB8AC3E}">
        <p14:creationId xmlns:p14="http://schemas.microsoft.com/office/powerpoint/2010/main" val="4282829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BCC77-7BD7-45B9-8456-BE157293EFD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A36518-ED2B-48AE-A20A-FFFB706E50D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D95FE27-79DC-4367-BEAC-E459856875F2}"/>
              </a:ext>
            </a:extLst>
          </p:cNvPr>
          <p:cNvSpPr>
            <a:spLocks noGrp="1"/>
          </p:cNvSpPr>
          <p:nvPr>
            <p:ph type="dt" sz="half" idx="10"/>
          </p:nvPr>
        </p:nvSpPr>
        <p:spPr/>
        <p:txBody>
          <a:bodyPr/>
          <a:lstStyle/>
          <a:p>
            <a:fld id="{FF1EA35D-22E4-4B60-BEAF-970931FEE1A6}" type="datetimeFigureOut">
              <a:rPr lang="en-IN" smtClean="0"/>
              <a:t>26-04-2022</a:t>
            </a:fld>
            <a:endParaRPr lang="en-IN"/>
          </a:p>
        </p:txBody>
      </p:sp>
      <p:sp>
        <p:nvSpPr>
          <p:cNvPr id="5" name="Footer Placeholder 4">
            <a:extLst>
              <a:ext uri="{FF2B5EF4-FFF2-40B4-BE49-F238E27FC236}">
                <a16:creationId xmlns:a16="http://schemas.microsoft.com/office/drawing/2014/main" id="{FBC42D60-9A01-4752-855E-404A4FE4537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28EDEFC-1219-4B50-8FC1-60AF157200CA}"/>
              </a:ext>
            </a:extLst>
          </p:cNvPr>
          <p:cNvSpPr>
            <a:spLocks noGrp="1"/>
          </p:cNvSpPr>
          <p:nvPr>
            <p:ph type="sldNum" sz="quarter" idx="12"/>
          </p:nvPr>
        </p:nvSpPr>
        <p:spPr/>
        <p:txBody>
          <a:bodyPr/>
          <a:lstStyle/>
          <a:p>
            <a:fld id="{7EF63AF3-F953-4597-8BAD-4823E91D61FB}" type="slidenum">
              <a:rPr lang="en-IN" smtClean="0"/>
              <a:t>‹#›</a:t>
            </a:fld>
            <a:endParaRPr lang="en-IN"/>
          </a:p>
        </p:txBody>
      </p:sp>
    </p:spTree>
    <p:extLst>
      <p:ext uri="{BB962C8B-B14F-4D97-AF65-F5344CB8AC3E}">
        <p14:creationId xmlns:p14="http://schemas.microsoft.com/office/powerpoint/2010/main" val="2367605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4C29C2-23F1-4044-ABEC-A09C6421862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426240C-4CA5-4C2C-83E4-D1A2B510E2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9340317-1FC6-4765-98CF-0306328E860C}"/>
              </a:ext>
            </a:extLst>
          </p:cNvPr>
          <p:cNvSpPr>
            <a:spLocks noGrp="1"/>
          </p:cNvSpPr>
          <p:nvPr>
            <p:ph type="dt" sz="half" idx="10"/>
          </p:nvPr>
        </p:nvSpPr>
        <p:spPr/>
        <p:txBody>
          <a:bodyPr/>
          <a:lstStyle/>
          <a:p>
            <a:fld id="{FF1EA35D-22E4-4B60-BEAF-970931FEE1A6}" type="datetimeFigureOut">
              <a:rPr lang="en-IN" smtClean="0"/>
              <a:t>26-04-2022</a:t>
            </a:fld>
            <a:endParaRPr lang="en-IN"/>
          </a:p>
        </p:txBody>
      </p:sp>
      <p:sp>
        <p:nvSpPr>
          <p:cNvPr id="5" name="Footer Placeholder 4">
            <a:extLst>
              <a:ext uri="{FF2B5EF4-FFF2-40B4-BE49-F238E27FC236}">
                <a16:creationId xmlns:a16="http://schemas.microsoft.com/office/drawing/2014/main" id="{053B9E6F-AA6C-4E0E-B248-C390872B0B9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D4CC82B-746D-4C38-AFFE-659F1DC566AE}"/>
              </a:ext>
            </a:extLst>
          </p:cNvPr>
          <p:cNvSpPr>
            <a:spLocks noGrp="1"/>
          </p:cNvSpPr>
          <p:nvPr>
            <p:ph type="sldNum" sz="quarter" idx="12"/>
          </p:nvPr>
        </p:nvSpPr>
        <p:spPr/>
        <p:txBody>
          <a:bodyPr/>
          <a:lstStyle/>
          <a:p>
            <a:fld id="{7EF63AF3-F953-4597-8BAD-4823E91D61FB}" type="slidenum">
              <a:rPr lang="en-IN" smtClean="0"/>
              <a:t>‹#›</a:t>
            </a:fld>
            <a:endParaRPr lang="en-IN"/>
          </a:p>
        </p:txBody>
      </p:sp>
    </p:spTree>
    <p:extLst>
      <p:ext uri="{BB962C8B-B14F-4D97-AF65-F5344CB8AC3E}">
        <p14:creationId xmlns:p14="http://schemas.microsoft.com/office/powerpoint/2010/main" val="2038307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C35F7FD3-88AC-4B5D-9E5A-6480A03790DE}" type="datetimeFigureOut">
              <a:rPr lang="en-IN" smtClean="0"/>
              <a:t>26-04-2022</a:t>
            </a:fld>
            <a:endParaRPr lang="en-IN"/>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9285BDDF-1B41-432C-8F8D-316D275DB02F}" type="slidenum">
              <a:rPr lang="en-IN" smtClean="0"/>
              <a:t>‹#›</a:t>
            </a:fld>
            <a:endParaRPr lang="en-IN"/>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23738471"/>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F7FD3-88AC-4B5D-9E5A-6480A03790DE}" type="datetimeFigureOut">
              <a:rPr lang="en-IN" smtClean="0"/>
              <a:t>26-04-2022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285BDDF-1B41-432C-8F8D-316D275DB02F}" type="slidenum">
              <a:rPr lang="en-IN" smtClean="0"/>
              <a:t>‹#›</a:t>
            </a:fld>
            <a:endParaRPr lang="en-IN"/>
          </a:p>
        </p:txBody>
      </p:sp>
    </p:spTree>
    <p:extLst>
      <p:ext uri="{BB962C8B-B14F-4D97-AF65-F5344CB8AC3E}">
        <p14:creationId xmlns:p14="http://schemas.microsoft.com/office/powerpoint/2010/main" val="28821122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5F7FD3-88AC-4B5D-9E5A-6480A03790DE}" type="datetimeFigureOut">
              <a:rPr lang="en-IN" smtClean="0"/>
              <a:t>26-04-2022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285BDDF-1B41-432C-8F8D-316D275DB02F}" type="slidenum">
              <a:rPr lang="en-IN" smtClean="0"/>
              <a:t>‹#›</a:t>
            </a:fld>
            <a:endParaRPr lang="en-IN"/>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481966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35F7FD3-88AC-4B5D-9E5A-6480A03790DE}" type="datetimeFigureOut">
              <a:rPr lang="en-IN" smtClean="0"/>
              <a:t>26-04-2022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285BDDF-1B41-432C-8F8D-316D275DB02F}" type="slidenum">
              <a:rPr lang="en-IN" smtClean="0"/>
              <a:t>‹#›</a:t>
            </a:fld>
            <a:endParaRPr lang="en-IN"/>
          </a:p>
        </p:txBody>
      </p:sp>
    </p:spTree>
    <p:extLst>
      <p:ext uri="{BB962C8B-B14F-4D97-AF65-F5344CB8AC3E}">
        <p14:creationId xmlns:p14="http://schemas.microsoft.com/office/powerpoint/2010/main" val="2497972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5F7FD3-88AC-4B5D-9E5A-6480A03790DE}" type="datetimeFigureOut">
              <a:rPr lang="en-IN" smtClean="0"/>
              <a:t>26-04-2022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285BDDF-1B41-432C-8F8D-316D275DB02F}" type="slidenum">
              <a:rPr lang="en-IN" smtClean="0"/>
              <a:t>‹#›</a:t>
            </a:fld>
            <a:endParaRPr lang="en-IN"/>
          </a:p>
        </p:txBody>
      </p:sp>
    </p:spTree>
    <p:extLst>
      <p:ext uri="{BB962C8B-B14F-4D97-AF65-F5344CB8AC3E}">
        <p14:creationId xmlns:p14="http://schemas.microsoft.com/office/powerpoint/2010/main" val="19857523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35F7FD3-88AC-4B5D-9E5A-6480A03790DE}" type="datetimeFigureOut">
              <a:rPr lang="en-IN" smtClean="0"/>
              <a:t>26-04-2022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285BDDF-1B41-432C-8F8D-316D275DB02F}" type="slidenum">
              <a:rPr lang="en-IN" smtClean="0"/>
              <a:t>‹#›</a:t>
            </a:fld>
            <a:endParaRPr lang="en-IN"/>
          </a:p>
        </p:txBody>
      </p:sp>
    </p:spTree>
    <p:extLst>
      <p:ext uri="{BB962C8B-B14F-4D97-AF65-F5344CB8AC3E}">
        <p14:creationId xmlns:p14="http://schemas.microsoft.com/office/powerpoint/2010/main" val="7713490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5F7FD3-88AC-4B5D-9E5A-6480A03790DE}" type="datetimeFigureOut">
              <a:rPr lang="en-IN" smtClean="0"/>
              <a:t>26-04-2022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285BDDF-1B41-432C-8F8D-316D275DB02F}" type="slidenum">
              <a:rPr lang="en-IN" smtClean="0"/>
              <a:t>‹#›</a:t>
            </a:fld>
            <a:endParaRPr lang="en-IN"/>
          </a:p>
        </p:txBody>
      </p:sp>
    </p:spTree>
    <p:extLst>
      <p:ext uri="{BB962C8B-B14F-4D97-AF65-F5344CB8AC3E}">
        <p14:creationId xmlns:p14="http://schemas.microsoft.com/office/powerpoint/2010/main" val="11281762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35F7FD3-88AC-4B5D-9E5A-6480A03790DE}" type="datetimeFigureOut">
              <a:rPr lang="en-IN" smtClean="0"/>
              <a:t>26-04-2022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285BDDF-1B41-432C-8F8D-316D275DB02F}" type="slidenum">
              <a:rPr lang="en-IN" smtClean="0"/>
              <a:t>‹#›</a:t>
            </a:fld>
            <a:endParaRPr lang="en-IN"/>
          </a:p>
        </p:txBody>
      </p:sp>
    </p:spTree>
    <p:extLst>
      <p:ext uri="{BB962C8B-B14F-4D97-AF65-F5344CB8AC3E}">
        <p14:creationId xmlns:p14="http://schemas.microsoft.com/office/powerpoint/2010/main" val="2208024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7C1B8-B8CD-4C68-8676-74C70B57D46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1794E34-CF29-4C1E-BAEF-0AB5E64FC9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959220B-D5DE-4502-BAAA-E62793A17BCF}"/>
              </a:ext>
            </a:extLst>
          </p:cNvPr>
          <p:cNvSpPr>
            <a:spLocks noGrp="1"/>
          </p:cNvSpPr>
          <p:nvPr>
            <p:ph type="dt" sz="half" idx="10"/>
          </p:nvPr>
        </p:nvSpPr>
        <p:spPr/>
        <p:txBody>
          <a:bodyPr/>
          <a:lstStyle/>
          <a:p>
            <a:fld id="{FF1EA35D-22E4-4B60-BEAF-970931FEE1A6}" type="datetimeFigureOut">
              <a:rPr lang="en-IN" smtClean="0"/>
              <a:t>26-04-2022</a:t>
            </a:fld>
            <a:endParaRPr lang="en-IN"/>
          </a:p>
        </p:txBody>
      </p:sp>
      <p:sp>
        <p:nvSpPr>
          <p:cNvPr id="5" name="Footer Placeholder 4">
            <a:extLst>
              <a:ext uri="{FF2B5EF4-FFF2-40B4-BE49-F238E27FC236}">
                <a16:creationId xmlns:a16="http://schemas.microsoft.com/office/drawing/2014/main" id="{6DBA2701-F3D6-4128-AAD8-A99AB3AD9C2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FC06267-3D32-4F85-B712-437DFAB9D403}"/>
              </a:ext>
            </a:extLst>
          </p:cNvPr>
          <p:cNvSpPr>
            <a:spLocks noGrp="1"/>
          </p:cNvSpPr>
          <p:nvPr>
            <p:ph type="sldNum" sz="quarter" idx="12"/>
          </p:nvPr>
        </p:nvSpPr>
        <p:spPr/>
        <p:txBody>
          <a:bodyPr/>
          <a:lstStyle/>
          <a:p>
            <a:fld id="{7EF63AF3-F953-4597-8BAD-4823E91D61FB}" type="slidenum">
              <a:rPr lang="en-IN" smtClean="0"/>
              <a:t>‹#›</a:t>
            </a:fld>
            <a:endParaRPr lang="en-IN"/>
          </a:p>
        </p:txBody>
      </p:sp>
    </p:spTree>
    <p:extLst>
      <p:ext uri="{BB962C8B-B14F-4D97-AF65-F5344CB8AC3E}">
        <p14:creationId xmlns:p14="http://schemas.microsoft.com/office/powerpoint/2010/main" val="23037472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35F7FD3-88AC-4B5D-9E5A-6480A03790DE}" type="datetimeFigureOut">
              <a:rPr lang="en-IN" smtClean="0"/>
              <a:t>26-04-2022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285BDDF-1B41-432C-8F8D-316D275DB02F}" type="slidenum">
              <a:rPr lang="en-IN" smtClean="0"/>
              <a:t>‹#›</a:t>
            </a:fld>
            <a:endParaRPr lang="en-IN"/>
          </a:p>
        </p:txBody>
      </p:sp>
    </p:spTree>
    <p:extLst>
      <p:ext uri="{BB962C8B-B14F-4D97-AF65-F5344CB8AC3E}">
        <p14:creationId xmlns:p14="http://schemas.microsoft.com/office/powerpoint/2010/main" val="13991338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F7FD3-88AC-4B5D-9E5A-6480A03790DE}" type="datetimeFigureOut">
              <a:rPr lang="en-IN" smtClean="0"/>
              <a:t>26-04-2022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285BDDF-1B41-432C-8F8D-316D275DB02F}" type="slidenum">
              <a:rPr lang="en-IN" smtClean="0"/>
              <a:t>‹#›</a:t>
            </a:fld>
            <a:endParaRPr lang="en-IN"/>
          </a:p>
        </p:txBody>
      </p:sp>
    </p:spTree>
    <p:extLst>
      <p:ext uri="{BB962C8B-B14F-4D97-AF65-F5344CB8AC3E}">
        <p14:creationId xmlns:p14="http://schemas.microsoft.com/office/powerpoint/2010/main" val="35371950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F7FD3-88AC-4B5D-9E5A-6480A03790DE}" type="datetimeFigureOut">
              <a:rPr lang="en-IN" smtClean="0"/>
              <a:t>26-04-2022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285BDDF-1B41-432C-8F8D-316D275DB02F}" type="slidenum">
              <a:rPr lang="en-IN" smtClean="0"/>
              <a:t>‹#›</a:t>
            </a:fld>
            <a:endParaRPr lang="en-IN"/>
          </a:p>
        </p:txBody>
      </p:sp>
    </p:spTree>
    <p:extLst>
      <p:ext uri="{BB962C8B-B14F-4D97-AF65-F5344CB8AC3E}">
        <p14:creationId xmlns:p14="http://schemas.microsoft.com/office/powerpoint/2010/main" val="2891751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572F1-9478-4DC7-B07C-1A496E0DDE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9C624F4-FD36-4044-96F6-B0CDB54F54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419E176-CB69-40EA-87F2-A386FF283798}"/>
              </a:ext>
            </a:extLst>
          </p:cNvPr>
          <p:cNvSpPr>
            <a:spLocks noGrp="1"/>
          </p:cNvSpPr>
          <p:nvPr>
            <p:ph type="dt" sz="half" idx="10"/>
          </p:nvPr>
        </p:nvSpPr>
        <p:spPr/>
        <p:txBody>
          <a:bodyPr/>
          <a:lstStyle/>
          <a:p>
            <a:fld id="{FF1EA35D-22E4-4B60-BEAF-970931FEE1A6}" type="datetimeFigureOut">
              <a:rPr lang="en-IN" smtClean="0"/>
              <a:t>26-04-2022</a:t>
            </a:fld>
            <a:endParaRPr lang="en-IN"/>
          </a:p>
        </p:txBody>
      </p:sp>
      <p:sp>
        <p:nvSpPr>
          <p:cNvPr id="5" name="Footer Placeholder 4">
            <a:extLst>
              <a:ext uri="{FF2B5EF4-FFF2-40B4-BE49-F238E27FC236}">
                <a16:creationId xmlns:a16="http://schemas.microsoft.com/office/drawing/2014/main" id="{54C533BC-BCD8-4265-997E-4C828718346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F7C42D-D60C-4389-A42D-F01F5D772B34}"/>
              </a:ext>
            </a:extLst>
          </p:cNvPr>
          <p:cNvSpPr>
            <a:spLocks noGrp="1"/>
          </p:cNvSpPr>
          <p:nvPr>
            <p:ph type="sldNum" sz="quarter" idx="12"/>
          </p:nvPr>
        </p:nvSpPr>
        <p:spPr/>
        <p:txBody>
          <a:bodyPr/>
          <a:lstStyle/>
          <a:p>
            <a:fld id="{7EF63AF3-F953-4597-8BAD-4823E91D61FB}" type="slidenum">
              <a:rPr lang="en-IN" smtClean="0"/>
              <a:t>‹#›</a:t>
            </a:fld>
            <a:endParaRPr lang="en-IN"/>
          </a:p>
        </p:txBody>
      </p:sp>
    </p:spTree>
    <p:extLst>
      <p:ext uri="{BB962C8B-B14F-4D97-AF65-F5344CB8AC3E}">
        <p14:creationId xmlns:p14="http://schemas.microsoft.com/office/powerpoint/2010/main" val="3809534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6AFF0-FF41-476D-BCED-6E400577155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E06CCEE-F3A3-473C-BB96-8376D8F559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E06CF6C-3308-48DA-87BE-1EFA411BCD9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5563FAB-EDD5-4D55-B4DB-116B4206EAEB}"/>
              </a:ext>
            </a:extLst>
          </p:cNvPr>
          <p:cNvSpPr>
            <a:spLocks noGrp="1"/>
          </p:cNvSpPr>
          <p:nvPr>
            <p:ph type="dt" sz="half" idx="10"/>
          </p:nvPr>
        </p:nvSpPr>
        <p:spPr/>
        <p:txBody>
          <a:bodyPr/>
          <a:lstStyle/>
          <a:p>
            <a:fld id="{FF1EA35D-22E4-4B60-BEAF-970931FEE1A6}" type="datetimeFigureOut">
              <a:rPr lang="en-IN" smtClean="0"/>
              <a:t>26-04-2022</a:t>
            </a:fld>
            <a:endParaRPr lang="en-IN"/>
          </a:p>
        </p:txBody>
      </p:sp>
      <p:sp>
        <p:nvSpPr>
          <p:cNvPr id="6" name="Footer Placeholder 5">
            <a:extLst>
              <a:ext uri="{FF2B5EF4-FFF2-40B4-BE49-F238E27FC236}">
                <a16:creationId xmlns:a16="http://schemas.microsoft.com/office/drawing/2014/main" id="{73D46065-D769-4920-9E66-E258067C46F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951EB35-D04D-461D-89B5-EA96DFB3A1CF}"/>
              </a:ext>
            </a:extLst>
          </p:cNvPr>
          <p:cNvSpPr>
            <a:spLocks noGrp="1"/>
          </p:cNvSpPr>
          <p:nvPr>
            <p:ph type="sldNum" sz="quarter" idx="12"/>
          </p:nvPr>
        </p:nvSpPr>
        <p:spPr/>
        <p:txBody>
          <a:bodyPr/>
          <a:lstStyle/>
          <a:p>
            <a:fld id="{7EF63AF3-F953-4597-8BAD-4823E91D61FB}" type="slidenum">
              <a:rPr lang="en-IN" smtClean="0"/>
              <a:t>‹#›</a:t>
            </a:fld>
            <a:endParaRPr lang="en-IN"/>
          </a:p>
        </p:txBody>
      </p:sp>
    </p:spTree>
    <p:extLst>
      <p:ext uri="{BB962C8B-B14F-4D97-AF65-F5344CB8AC3E}">
        <p14:creationId xmlns:p14="http://schemas.microsoft.com/office/powerpoint/2010/main" val="3885173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EDF8C-EF8B-43E9-BC57-0FA293B6E06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91E7271-B678-467F-BB36-6718D1D457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9C90AF-4CE8-44F4-8994-73835E93BB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D83E4B7-E19B-433D-9F62-2ABEB278D8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481F80D-7222-4882-A3A4-025804A4C0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14BE2A4-BB76-4FA3-8722-89139C910733}"/>
              </a:ext>
            </a:extLst>
          </p:cNvPr>
          <p:cNvSpPr>
            <a:spLocks noGrp="1"/>
          </p:cNvSpPr>
          <p:nvPr>
            <p:ph type="dt" sz="half" idx="10"/>
          </p:nvPr>
        </p:nvSpPr>
        <p:spPr/>
        <p:txBody>
          <a:bodyPr/>
          <a:lstStyle/>
          <a:p>
            <a:fld id="{FF1EA35D-22E4-4B60-BEAF-970931FEE1A6}" type="datetimeFigureOut">
              <a:rPr lang="en-IN" smtClean="0"/>
              <a:t>26-04-2022</a:t>
            </a:fld>
            <a:endParaRPr lang="en-IN"/>
          </a:p>
        </p:txBody>
      </p:sp>
      <p:sp>
        <p:nvSpPr>
          <p:cNvPr id="8" name="Footer Placeholder 7">
            <a:extLst>
              <a:ext uri="{FF2B5EF4-FFF2-40B4-BE49-F238E27FC236}">
                <a16:creationId xmlns:a16="http://schemas.microsoft.com/office/drawing/2014/main" id="{54E7591D-18EC-4D4A-B07A-A6C828D2AF4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3B25A2E-99E4-414B-86E3-BC562332D4F2}"/>
              </a:ext>
            </a:extLst>
          </p:cNvPr>
          <p:cNvSpPr>
            <a:spLocks noGrp="1"/>
          </p:cNvSpPr>
          <p:nvPr>
            <p:ph type="sldNum" sz="quarter" idx="12"/>
          </p:nvPr>
        </p:nvSpPr>
        <p:spPr/>
        <p:txBody>
          <a:bodyPr/>
          <a:lstStyle/>
          <a:p>
            <a:fld id="{7EF63AF3-F953-4597-8BAD-4823E91D61FB}" type="slidenum">
              <a:rPr lang="en-IN" smtClean="0"/>
              <a:t>‹#›</a:t>
            </a:fld>
            <a:endParaRPr lang="en-IN"/>
          </a:p>
        </p:txBody>
      </p:sp>
    </p:spTree>
    <p:extLst>
      <p:ext uri="{BB962C8B-B14F-4D97-AF65-F5344CB8AC3E}">
        <p14:creationId xmlns:p14="http://schemas.microsoft.com/office/powerpoint/2010/main" val="2789770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A9F8F-9642-4CC6-BD4B-5F6994210FD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9965AA0-86B4-425D-B303-43AF6F3BB9FD}"/>
              </a:ext>
            </a:extLst>
          </p:cNvPr>
          <p:cNvSpPr>
            <a:spLocks noGrp="1"/>
          </p:cNvSpPr>
          <p:nvPr>
            <p:ph type="dt" sz="half" idx="10"/>
          </p:nvPr>
        </p:nvSpPr>
        <p:spPr/>
        <p:txBody>
          <a:bodyPr/>
          <a:lstStyle/>
          <a:p>
            <a:fld id="{FF1EA35D-22E4-4B60-BEAF-970931FEE1A6}" type="datetimeFigureOut">
              <a:rPr lang="en-IN" smtClean="0"/>
              <a:t>26-04-2022</a:t>
            </a:fld>
            <a:endParaRPr lang="en-IN"/>
          </a:p>
        </p:txBody>
      </p:sp>
      <p:sp>
        <p:nvSpPr>
          <p:cNvPr id="4" name="Footer Placeholder 3">
            <a:extLst>
              <a:ext uri="{FF2B5EF4-FFF2-40B4-BE49-F238E27FC236}">
                <a16:creationId xmlns:a16="http://schemas.microsoft.com/office/drawing/2014/main" id="{4B2D22E1-51C4-433D-83F1-E3FC07C0B96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FB722CE-3F01-44A7-A5A3-79E6A97CF40F}"/>
              </a:ext>
            </a:extLst>
          </p:cNvPr>
          <p:cNvSpPr>
            <a:spLocks noGrp="1"/>
          </p:cNvSpPr>
          <p:nvPr>
            <p:ph type="sldNum" sz="quarter" idx="12"/>
          </p:nvPr>
        </p:nvSpPr>
        <p:spPr/>
        <p:txBody>
          <a:bodyPr/>
          <a:lstStyle/>
          <a:p>
            <a:fld id="{7EF63AF3-F953-4597-8BAD-4823E91D61FB}" type="slidenum">
              <a:rPr lang="en-IN" smtClean="0"/>
              <a:t>‹#›</a:t>
            </a:fld>
            <a:endParaRPr lang="en-IN"/>
          </a:p>
        </p:txBody>
      </p:sp>
    </p:spTree>
    <p:extLst>
      <p:ext uri="{BB962C8B-B14F-4D97-AF65-F5344CB8AC3E}">
        <p14:creationId xmlns:p14="http://schemas.microsoft.com/office/powerpoint/2010/main" val="2401284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42E21C-08E6-457F-B469-984F9487AC74}"/>
              </a:ext>
            </a:extLst>
          </p:cNvPr>
          <p:cNvSpPr>
            <a:spLocks noGrp="1"/>
          </p:cNvSpPr>
          <p:nvPr>
            <p:ph type="dt" sz="half" idx="10"/>
          </p:nvPr>
        </p:nvSpPr>
        <p:spPr/>
        <p:txBody>
          <a:bodyPr/>
          <a:lstStyle/>
          <a:p>
            <a:fld id="{FF1EA35D-22E4-4B60-BEAF-970931FEE1A6}" type="datetimeFigureOut">
              <a:rPr lang="en-IN" smtClean="0"/>
              <a:t>26-04-2022</a:t>
            </a:fld>
            <a:endParaRPr lang="en-IN"/>
          </a:p>
        </p:txBody>
      </p:sp>
      <p:sp>
        <p:nvSpPr>
          <p:cNvPr id="3" name="Footer Placeholder 2">
            <a:extLst>
              <a:ext uri="{FF2B5EF4-FFF2-40B4-BE49-F238E27FC236}">
                <a16:creationId xmlns:a16="http://schemas.microsoft.com/office/drawing/2014/main" id="{E559D5C7-F573-46C7-A252-A998C22ADF5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0F1259C-2F57-4E3E-A30F-E6FDB35D3B06}"/>
              </a:ext>
            </a:extLst>
          </p:cNvPr>
          <p:cNvSpPr>
            <a:spLocks noGrp="1"/>
          </p:cNvSpPr>
          <p:nvPr>
            <p:ph type="sldNum" sz="quarter" idx="12"/>
          </p:nvPr>
        </p:nvSpPr>
        <p:spPr/>
        <p:txBody>
          <a:bodyPr/>
          <a:lstStyle/>
          <a:p>
            <a:fld id="{7EF63AF3-F953-4597-8BAD-4823E91D61FB}" type="slidenum">
              <a:rPr lang="en-IN" smtClean="0"/>
              <a:t>‹#›</a:t>
            </a:fld>
            <a:endParaRPr lang="en-IN"/>
          </a:p>
        </p:txBody>
      </p:sp>
    </p:spTree>
    <p:extLst>
      <p:ext uri="{BB962C8B-B14F-4D97-AF65-F5344CB8AC3E}">
        <p14:creationId xmlns:p14="http://schemas.microsoft.com/office/powerpoint/2010/main" val="3663712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7B806-1B43-4F1D-B15C-F855402E07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0231D86-353B-495D-8E15-F047C31D29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0EB6168-CEAE-4C57-978B-879B33C013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D8204D-3820-4F9E-A79B-979C3FF0FFB8}"/>
              </a:ext>
            </a:extLst>
          </p:cNvPr>
          <p:cNvSpPr>
            <a:spLocks noGrp="1"/>
          </p:cNvSpPr>
          <p:nvPr>
            <p:ph type="dt" sz="half" idx="10"/>
          </p:nvPr>
        </p:nvSpPr>
        <p:spPr/>
        <p:txBody>
          <a:bodyPr/>
          <a:lstStyle/>
          <a:p>
            <a:fld id="{FF1EA35D-22E4-4B60-BEAF-970931FEE1A6}" type="datetimeFigureOut">
              <a:rPr lang="en-IN" smtClean="0"/>
              <a:t>26-04-2022</a:t>
            </a:fld>
            <a:endParaRPr lang="en-IN"/>
          </a:p>
        </p:txBody>
      </p:sp>
      <p:sp>
        <p:nvSpPr>
          <p:cNvPr id="6" name="Footer Placeholder 5">
            <a:extLst>
              <a:ext uri="{FF2B5EF4-FFF2-40B4-BE49-F238E27FC236}">
                <a16:creationId xmlns:a16="http://schemas.microsoft.com/office/drawing/2014/main" id="{EE1CEF32-BA42-4E9E-A308-C6F3A8C3D77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B39851C-006C-4636-8A7E-FA463206AC90}"/>
              </a:ext>
            </a:extLst>
          </p:cNvPr>
          <p:cNvSpPr>
            <a:spLocks noGrp="1"/>
          </p:cNvSpPr>
          <p:nvPr>
            <p:ph type="sldNum" sz="quarter" idx="12"/>
          </p:nvPr>
        </p:nvSpPr>
        <p:spPr/>
        <p:txBody>
          <a:bodyPr/>
          <a:lstStyle/>
          <a:p>
            <a:fld id="{7EF63AF3-F953-4597-8BAD-4823E91D61FB}" type="slidenum">
              <a:rPr lang="en-IN" smtClean="0"/>
              <a:t>‹#›</a:t>
            </a:fld>
            <a:endParaRPr lang="en-IN"/>
          </a:p>
        </p:txBody>
      </p:sp>
    </p:spTree>
    <p:extLst>
      <p:ext uri="{BB962C8B-B14F-4D97-AF65-F5344CB8AC3E}">
        <p14:creationId xmlns:p14="http://schemas.microsoft.com/office/powerpoint/2010/main" val="110263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6EDC3-FED2-48EA-9AA6-70EF910FC5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BFB538E-3FAE-4FE7-A0AD-B42355FEE7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7D393B9-7D3E-4572-9948-63A8792AE9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9602E5-7F5B-4DA6-AA31-1F537C19A846}"/>
              </a:ext>
            </a:extLst>
          </p:cNvPr>
          <p:cNvSpPr>
            <a:spLocks noGrp="1"/>
          </p:cNvSpPr>
          <p:nvPr>
            <p:ph type="dt" sz="half" idx="10"/>
          </p:nvPr>
        </p:nvSpPr>
        <p:spPr/>
        <p:txBody>
          <a:bodyPr/>
          <a:lstStyle/>
          <a:p>
            <a:fld id="{FF1EA35D-22E4-4B60-BEAF-970931FEE1A6}" type="datetimeFigureOut">
              <a:rPr lang="en-IN" smtClean="0"/>
              <a:t>26-04-2022</a:t>
            </a:fld>
            <a:endParaRPr lang="en-IN"/>
          </a:p>
        </p:txBody>
      </p:sp>
      <p:sp>
        <p:nvSpPr>
          <p:cNvPr id="6" name="Footer Placeholder 5">
            <a:extLst>
              <a:ext uri="{FF2B5EF4-FFF2-40B4-BE49-F238E27FC236}">
                <a16:creationId xmlns:a16="http://schemas.microsoft.com/office/drawing/2014/main" id="{4E48EDCF-1B79-4B99-AAF8-F4826D7B345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4B60377-C7A8-4058-8C22-29A1DF32540F}"/>
              </a:ext>
            </a:extLst>
          </p:cNvPr>
          <p:cNvSpPr>
            <a:spLocks noGrp="1"/>
          </p:cNvSpPr>
          <p:nvPr>
            <p:ph type="sldNum" sz="quarter" idx="12"/>
          </p:nvPr>
        </p:nvSpPr>
        <p:spPr/>
        <p:txBody>
          <a:bodyPr/>
          <a:lstStyle/>
          <a:p>
            <a:fld id="{7EF63AF3-F953-4597-8BAD-4823E91D61FB}" type="slidenum">
              <a:rPr lang="en-IN" smtClean="0"/>
              <a:t>‹#›</a:t>
            </a:fld>
            <a:endParaRPr lang="en-IN"/>
          </a:p>
        </p:txBody>
      </p:sp>
    </p:spTree>
    <p:extLst>
      <p:ext uri="{BB962C8B-B14F-4D97-AF65-F5344CB8AC3E}">
        <p14:creationId xmlns:p14="http://schemas.microsoft.com/office/powerpoint/2010/main" val="2211535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017A6E-48C6-4945-BA0A-A6CA624FB6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4793632-5DD4-46C2-92A1-80CBE9546A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98BEC1B-9B07-41D8-9756-86C18E4AC2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1EA35D-22E4-4B60-BEAF-970931FEE1A6}" type="datetimeFigureOut">
              <a:rPr lang="en-IN" smtClean="0"/>
              <a:t>26-04-2022</a:t>
            </a:fld>
            <a:endParaRPr lang="en-IN"/>
          </a:p>
        </p:txBody>
      </p:sp>
      <p:sp>
        <p:nvSpPr>
          <p:cNvPr id="5" name="Footer Placeholder 4">
            <a:extLst>
              <a:ext uri="{FF2B5EF4-FFF2-40B4-BE49-F238E27FC236}">
                <a16:creationId xmlns:a16="http://schemas.microsoft.com/office/drawing/2014/main" id="{869AF086-4AAA-431C-966C-48A24EF0F4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8C769B4-56DE-4C83-B601-13E511C907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F63AF3-F953-4597-8BAD-4823E91D61FB}" type="slidenum">
              <a:rPr lang="en-IN" smtClean="0"/>
              <a:t>‹#›</a:t>
            </a:fld>
            <a:endParaRPr lang="en-IN"/>
          </a:p>
        </p:txBody>
      </p:sp>
    </p:spTree>
    <p:extLst>
      <p:ext uri="{BB962C8B-B14F-4D97-AF65-F5344CB8AC3E}">
        <p14:creationId xmlns:p14="http://schemas.microsoft.com/office/powerpoint/2010/main" val="22122032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FF1EA35D-22E4-4B60-BEAF-970931FEE1A6}" type="datetimeFigureOut">
              <a:rPr lang="en-IN" smtClean="0"/>
              <a:t>26-04-2022</a:t>
            </a:fld>
            <a:endParaRPr lang="en-IN"/>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IN"/>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7EF63AF3-F953-4597-8BAD-4823E91D61FB}" type="slidenum">
              <a:rPr lang="en-IN" smtClean="0"/>
              <a:t>‹#›</a:t>
            </a:fld>
            <a:endParaRPr lang="en-IN"/>
          </a:p>
        </p:txBody>
      </p:sp>
    </p:spTree>
    <p:extLst>
      <p:ext uri="{BB962C8B-B14F-4D97-AF65-F5344CB8AC3E}">
        <p14:creationId xmlns:p14="http://schemas.microsoft.com/office/powerpoint/2010/main" val="193857718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1322BCA3-31C1-4329-B0BA-4748F937B5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F0FFE9C-14E2-49B5-941D-0DA85F94F237}"/>
              </a:ext>
            </a:extLst>
          </p:cNvPr>
          <p:cNvSpPr>
            <a:spLocks noGrp="1"/>
          </p:cNvSpPr>
          <p:nvPr>
            <p:ph type="ctrTitle"/>
          </p:nvPr>
        </p:nvSpPr>
        <p:spPr>
          <a:xfrm>
            <a:off x="1891293" y="723331"/>
            <a:ext cx="8409414" cy="3875965"/>
          </a:xfrm>
          <a:noFill/>
        </p:spPr>
        <p:txBody>
          <a:bodyPr anchor="ctr">
            <a:normAutofit/>
          </a:bodyPr>
          <a:lstStyle/>
          <a:p>
            <a:r>
              <a:rPr lang="en-US" sz="4700">
                <a:solidFill>
                  <a:schemeClr val="tx2"/>
                </a:solidFill>
              </a:rPr>
              <a:t>UNO:</a:t>
            </a:r>
            <a:br>
              <a:rPr lang="en-US" sz="4700">
                <a:solidFill>
                  <a:schemeClr val="tx2"/>
                </a:solidFill>
              </a:rPr>
            </a:br>
            <a:r>
              <a:rPr lang="en-US" sz="4700">
                <a:solidFill>
                  <a:schemeClr val="tx2"/>
                </a:solidFill>
              </a:rPr>
              <a:t>A COMPREHENSIVE ANALYSIS OF REINFORCEMENT LEARNING</a:t>
            </a:r>
            <a:br>
              <a:rPr lang="en-US" sz="4700">
                <a:solidFill>
                  <a:schemeClr val="tx2"/>
                </a:solidFill>
              </a:rPr>
            </a:br>
            <a:r>
              <a:rPr lang="en-US" sz="4700">
                <a:solidFill>
                  <a:schemeClr val="tx2"/>
                </a:solidFill>
              </a:rPr>
              <a:t>BASED AGENT</a:t>
            </a:r>
            <a:endParaRPr lang="en-IN" sz="4700" dirty="0">
              <a:solidFill>
                <a:schemeClr val="tx2"/>
              </a:solidFill>
            </a:endParaRPr>
          </a:p>
        </p:txBody>
      </p:sp>
      <p:sp>
        <p:nvSpPr>
          <p:cNvPr id="3" name="Subtitle 2">
            <a:extLst>
              <a:ext uri="{FF2B5EF4-FFF2-40B4-BE49-F238E27FC236}">
                <a16:creationId xmlns:a16="http://schemas.microsoft.com/office/drawing/2014/main" id="{4CAC28C4-143A-4293-BD80-16A2D5A277E7}"/>
              </a:ext>
            </a:extLst>
          </p:cNvPr>
          <p:cNvSpPr>
            <a:spLocks noGrp="1"/>
          </p:cNvSpPr>
          <p:nvPr>
            <p:ph type="subTitle" idx="1"/>
          </p:nvPr>
        </p:nvSpPr>
        <p:spPr>
          <a:xfrm>
            <a:off x="1891291" y="5595582"/>
            <a:ext cx="8409415" cy="896658"/>
          </a:xfrm>
        </p:spPr>
        <p:txBody>
          <a:bodyPr>
            <a:normAutofit/>
          </a:bodyPr>
          <a:lstStyle/>
          <a:p>
            <a:pPr marL="342900" indent="-342900" algn="r">
              <a:buFontTx/>
              <a:buChar char="-"/>
            </a:pPr>
            <a:r>
              <a:rPr lang="en-US" sz="2000">
                <a:solidFill>
                  <a:schemeClr val="accent2"/>
                </a:solidFill>
              </a:rPr>
              <a:t>Gaurav Sharma (2021AIM1008)</a:t>
            </a:r>
          </a:p>
          <a:p>
            <a:pPr marL="342900" indent="-342900" algn="r">
              <a:buFontTx/>
              <a:buChar char="-"/>
            </a:pPr>
            <a:r>
              <a:rPr lang="en-US" sz="2000">
                <a:solidFill>
                  <a:schemeClr val="accent2"/>
                </a:solidFill>
              </a:rPr>
              <a:t>Ishan Tripathi (2021AIM1009)</a:t>
            </a:r>
            <a:endParaRPr lang="en-IN" sz="2000">
              <a:solidFill>
                <a:schemeClr val="accent2"/>
              </a:solidFill>
            </a:endParaRPr>
          </a:p>
        </p:txBody>
      </p:sp>
      <p:sp>
        <p:nvSpPr>
          <p:cNvPr id="16" name="Rectangle 9">
            <a:extLst>
              <a:ext uri="{FF2B5EF4-FFF2-40B4-BE49-F238E27FC236}">
                <a16:creationId xmlns:a16="http://schemas.microsoft.com/office/drawing/2014/main" id="{F6C1DD8F-426A-45F7-A524-5569263BE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9916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1">
            <a:extLst>
              <a:ext uri="{FF2B5EF4-FFF2-40B4-BE49-F238E27FC236}">
                <a16:creationId xmlns:a16="http://schemas.microsoft.com/office/drawing/2014/main" id="{98D39CD7-AB20-4006-930C-6368406D01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750388" y="5359400"/>
            <a:ext cx="2550319"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D65D7AA-A0C8-491E-9211-059F0D299A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625591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2350"/>
                            </p:stCondLst>
                            <p:childTnLst>
                              <p:par>
                                <p:cTn id="9" presetID="10" presetClass="entr" presetSubtype="0" fill="hold" grpId="0" nodeType="afterEffect">
                                  <p:stCondLst>
                                    <p:cond delay="0"/>
                                  </p:stCondLst>
                                  <p:iterate type="wd">
                                    <p:tmPct val="15000"/>
                                  </p:iterate>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childTnLst>
                                </p:cTn>
                              </p:par>
                              <p:par>
                                <p:cTn id="12" presetID="10" presetClass="entr" presetSubtype="0" fill="hold" grpId="0" nodeType="withEffect">
                                  <p:stCondLst>
                                    <p:cond delay="0"/>
                                  </p:stCondLst>
                                  <p:iterate type="wd">
                                    <p:tmPct val="15000"/>
                                  </p:iterate>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dur="indefinite" nodeType="mainSeq"/>
              <p:prevCondLst>
                <p:cond evt="onPrev" delay="0">
                  <p:tgtEl>
                    <p:sldTgt/>
                  </p:tgtEl>
                </p:cond>
              </p:prevCondLst>
              <p:nextCondLst>
                <p:cond evt="onNext" delay="0">
                  <p:tgtEl>
                    <p:sldTgt/>
                  </p:tgtEl>
                </p:cond>
              </p:nextCondLst>
            </p:seq>
          </p:childTnLst>
        </p:cTn>
      </p:par>
    </p:tnLst>
    <p:bldLst>
      <p:bldP spid="2" grpId="0" uiExpand="1"/>
      <p:bldP spid="3"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Freeform: Shape 25">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Freeform: Shape 27">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C3CCFA-0E5E-44EC-8799-CBB1C65B6227}"/>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Q-Learning Reward Update</a:t>
            </a:r>
            <a:endParaRPr lang="en-US" sz="4800" kern="1200" dirty="0">
              <a:solidFill>
                <a:schemeClr val="tx1"/>
              </a:solidFill>
              <a:latin typeface="+mj-lt"/>
              <a:ea typeface="+mj-ea"/>
              <a:cs typeface="+mj-cs"/>
            </a:endParaRPr>
          </a:p>
        </p:txBody>
      </p:sp>
      <p:sp>
        <p:nvSpPr>
          <p:cNvPr id="30" name="Rectangle 2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8DD378C-9EB1-4C1B-9D4B-319BEFC2A4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3214" y="3263900"/>
            <a:ext cx="6440805" cy="350520"/>
          </a:xfrm>
          <a:prstGeom prst="rect">
            <a:avLst/>
          </a:prstGeom>
        </p:spPr>
      </p:pic>
    </p:spTree>
    <p:extLst>
      <p:ext uri="{BB962C8B-B14F-4D97-AF65-F5344CB8AC3E}">
        <p14:creationId xmlns:p14="http://schemas.microsoft.com/office/powerpoint/2010/main" val="14071066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7" name="Rectangle 96">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9" name="Rectangle 98">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1" name="Rectangle 100">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C3CCFA-0E5E-44EC-8799-CBB1C65B6227}"/>
              </a:ext>
            </a:extLst>
          </p:cNvPr>
          <p:cNvSpPr>
            <a:spLocks noGrp="1"/>
          </p:cNvSpPr>
          <p:nvPr>
            <p:ph type="title"/>
          </p:nvPr>
        </p:nvSpPr>
        <p:spPr>
          <a:xfrm>
            <a:off x="1115568" y="548640"/>
            <a:ext cx="10168128" cy="1179576"/>
          </a:xfrm>
        </p:spPr>
        <p:txBody>
          <a:bodyPr vert="horz" lIns="91440" tIns="45720" rIns="91440" bIns="45720" rtlCol="0">
            <a:normAutofit/>
          </a:bodyPr>
          <a:lstStyle/>
          <a:p>
            <a:r>
              <a:rPr lang="en-US" sz="4000" kern="1200">
                <a:latin typeface="+mj-lt"/>
                <a:ea typeface="+mj-ea"/>
                <a:cs typeface="+mj-cs"/>
              </a:rPr>
              <a:t>RL Based Agent vs Random Agent</a:t>
            </a:r>
          </a:p>
        </p:txBody>
      </p:sp>
      <p:sp>
        <p:nvSpPr>
          <p:cNvPr id="103" name="Rectangle 102">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 name="Content Placeholder 8">
            <a:extLst>
              <a:ext uri="{FF2B5EF4-FFF2-40B4-BE49-F238E27FC236}">
                <a16:creationId xmlns:a16="http://schemas.microsoft.com/office/drawing/2014/main" id="{D9837998-07DF-408E-9E77-FA2298D4E504}"/>
              </a:ext>
            </a:extLst>
          </p:cNvPr>
          <p:cNvSpPr>
            <a:spLocks noGrp="1"/>
          </p:cNvSpPr>
          <p:nvPr>
            <p:ph idx="1"/>
          </p:nvPr>
        </p:nvSpPr>
        <p:spPr>
          <a:xfrm>
            <a:off x="1115568" y="2481943"/>
            <a:ext cx="10168128" cy="3695020"/>
          </a:xfrm>
        </p:spPr>
        <p:txBody>
          <a:bodyPr>
            <a:normAutofit/>
          </a:bodyPr>
          <a:lstStyle/>
          <a:p>
            <a:r>
              <a:rPr lang="en-IN" sz="2200"/>
              <a:t>The following results were observed by using the following configurations:</a:t>
            </a:r>
          </a:p>
          <a:p>
            <a:pPr lvl="1"/>
            <a:r>
              <a:rPr lang="en-IN" sz="2200"/>
              <a:t>RL Algorithm: 		Q-Learning</a:t>
            </a:r>
          </a:p>
          <a:p>
            <a:pPr lvl="1"/>
            <a:r>
              <a:rPr lang="en-IN" sz="2200"/>
              <a:t>Total Simulations: 	10,000</a:t>
            </a:r>
          </a:p>
          <a:p>
            <a:pPr lvl="1"/>
            <a:r>
              <a:rPr lang="en-IN" sz="2200"/>
              <a:t>Epsilon Threshold: 	0.2</a:t>
            </a:r>
          </a:p>
          <a:p>
            <a:pPr lvl="1"/>
            <a:r>
              <a:rPr lang="en-IN" sz="2200"/>
              <a:t>Step Size: 		0.2</a:t>
            </a:r>
          </a:p>
          <a:p>
            <a:r>
              <a:rPr lang="en-IN" sz="2200"/>
              <a:t>The agent starts learning from scratch</a:t>
            </a:r>
          </a:p>
        </p:txBody>
      </p:sp>
    </p:spTree>
    <p:extLst>
      <p:ext uri="{BB962C8B-B14F-4D97-AF65-F5344CB8AC3E}">
        <p14:creationId xmlns:p14="http://schemas.microsoft.com/office/powerpoint/2010/main" val="655906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708EE-A2D6-482A-9042-FA6A9C7CD19C}"/>
              </a:ext>
            </a:extLst>
          </p:cNvPr>
          <p:cNvSpPr>
            <a:spLocks noGrp="1"/>
          </p:cNvSpPr>
          <p:nvPr>
            <p:ph type="title"/>
          </p:nvPr>
        </p:nvSpPr>
        <p:spPr>
          <a:xfrm>
            <a:off x="648929" y="629266"/>
            <a:ext cx="3505495" cy="1622321"/>
          </a:xfrm>
        </p:spPr>
        <p:txBody>
          <a:bodyPr>
            <a:normAutofit/>
          </a:bodyPr>
          <a:lstStyle/>
          <a:p>
            <a:r>
              <a:rPr lang="en-IN" sz="3700"/>
              <a:t>RL Based Agent vs Random Agent</a:t>
            </a:r>
          </a:p>
        </p:txBody>
      </p:sp>
      <p:sp>
        <p:nvSpPr>
          <p:cNvPr id="3" name="Content Placeholder 2">
            <a:extLst>
              <a:ext uri="{FF2B5EF4-FFF2-40B4-BE49-F238E27FC236}">
                <a16:creationId xmlns:a16="http://schemas.microsoft.com/office/drawing/2014/main" id="{31CFBDA1-8651-44AF-A7E3-912BBE048CDB}"/>
              </a:ext>
            </a:extLst>
          </p:cNvPr>
          <p:cNvSpPr>
            <a:spLocks noGrp="1"/>
          </p:cNvSpPr>
          <p:nvPr>
            <p:ph idx="1"/>
          </p:nvPr>
        </p:nvSpPr>
        <p:spPr>
          <a:xfrm>
            <a:off x="648931" y="2438400"/>
            <a:ext cx="3505494" cy="3785419"/>
          </a:xfrm>
        </p:spPr>
        <p:txBody>
          <a:bodyPr>
            <a:normAutofit/>
          </a:bodyPr>
          <a:lstStyle/>
          <a:p>
            <a:r>
              <a:rPr lang="en-IN" sz="2000"/>
              <a:t>Dominance Analysis</a:t>
            </a:r>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4">
            <a:extLst>
              <a:ext uri="{FF2B5EF4-FFF2-40B4-BE49-F238E27FC236}">
                <a16:creationId xmlns:a16="http://schemas.microsoft.com/office/drawing/2014/main" id="{198C552E-2E96-4F13-BA3F-C789538B5BF4}"/>
              </a:ext>
            </a:extLst>
          </p:cNvPr>
          <p:cNvPicPr>
            <a:picLocks noChangeAspect="1"/>
          </p:cNvPicPr>
          <p:nvPr/>
        </p:nvPicPr>
        <p:blipFill rotWithShape="1">
          <a:blip r:embed="rId2"/>
          <a:srcRect l="3417" t="40999" r="81167" b="19448"/>
          <a:stretch/>
        </p:blipFill>
        <p:spPr>
          <a:xfrm>
            <a:off x="5405862" y="898448"/>
            <a:ext cx="6019331" cy="5057858"/>
          </a:xfrm>
          <a:prstGeom prst="rect">
            <a:avLst/>
          </a:prstGeom>
          <a:effectLst/>
        </p:spPr>
      </p:pic>
    </p:spTree>
    <p:extLst>
      <p:ext uri="{BB962C8B-B14F-4D97-AF65-F5344CB8AC3E}">
        <p14:creationId xmlns:p14="http://schemas.microsoft.com/office/powerpoint/2010/main" val="1342385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Freeform: Shape 26">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Freeform: Shape 28">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4708EE-A2D6-482A-9042-FA6A9C7CD19C}"/>
              </a:ext>
            </a:extLst>
          </p:cNvPr>
          <p:cNvSpPr>
            <a:spLocks noGrp="1"/>
          </p:cNvSpPr>
          <p:nvPr>
            <p:ph type="title"/>
          </p:nvPr>
        </p:nvSpPr>
        <p:spPr>
          <a:xfrm>
            <a:off x="371094" y="1161288"/>
            <a:ext cx="3438144" cy="1239012"/>
          </a:xfrm>
        </p:spPr>
        <p:txBody>
          <a:bodyPr anchor="ctr">
            <a:normAutofit/>
          </a:bodyPr>
          <a:lstStyle/>
          <a:p>
            <a:r>
              <a:rPr lang="en-IN" sz="2800"/>
              <a:t>RL Based Agent vs Random Agent</a:t>
            </a:r>
          </a:p>
        </p:txBody>
      </p:sp>
      <p:sp>
        <p:nvSpPr>
          <p:cNvPr id="31" name="Rectangle 30">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3" name="Rectangle 3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1CFBDA1-8651-44AF-A7E3-912BBE048CDB}"/>
              </a:ext>
            </a:extLst>
          </p:cNvPr>
          <p:cNvSpPr>
            <a:spLocks noGrp="1"/>
          </p:cNvSpPr>
          <p:nvPr>
            <p:ph idx="1"/>
          </p:nvPr>
        </p:nvSpPr>
        <p:spPr>
          <a:xfrm>
            <a:off x="371094" y="2718054"/>
            <a:ext cx="3438906" cy="3207258"/>
          </a:xfrm>
        </p:spPr>
        <p:txBody>
          <a:bodyPr anchor="t">
            <a:normAutofit/>
          </a:bodyPr>
          <a:lstStyle/>
          <a:p>
            <a:r>
              <a:rPr lang="en-IN" sz="1700"/>
              <a:t>Win Rate Analysis</a:t>
            </a:r>
          </a:p>
        </p:txBody>
      </p:sp>
      <p:pic>
        <p:nvPicPr>
          <p:cNvPr id="5" name="Picture 4">
            <a:extLst>
              <a:ext uri="{FF2B5EF4-FFF2-40B4-BE49-F238E27FC236}">
                <a16:creationId xmlns:a16="http://schemas.microsoft.com/office/drawing/2014/main" id="{344CB760-9549-402C-92AB-C03E926FCB8F}"/>
              </a:ext>
            </a:extLst>
          </p:cNvPr>
          <p:cNvPicPr>
            <a:picLocks noChangeAspect="1"/>
          </p:cNvPicPr>
          <p:nvPr/>
        </p:nvPicPr>
        <p:blipFill rotWithShape="1">
          <a:blip r:embed="rId2"/>
          <a:srcRect l="3972" t="39479" r="80750" b="27814"/>
          <a:stretch/>
        </p:blipFill>
        <p:spPr>
          <a:xfrm>
            <a:off x="4901184" y="1052749"/>
            <a:ext cx="6922008" cy="4853085"/>
          </a:xfrm>
          <a:prstGeom prst="rect">
            <a:avLst/>
          </a:prstGeom>
        </p:spPr>
      </p:pic>
    </p:spTree>
    <p:extLst>
      <p:ext uri="{BB962C8B-B14F-4D97-AF65-F5344CB8AC3E}">
        <p14:creationId xmlns:p14="http://schemas.microsoft.com/office/powerpoint/2010/main" val="2996474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Freeform: Shape 33">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6" name="Freeform: Shape 35">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4708EE-A2D6-482A-9042-FA6A9C7CD19C}"/>
              </a:ext>
            </a:extLst>
          </p:cNvPr>
          <p:cNvSpPr>
            <a:spLocks noGrp="1"/>
          </p:cNvSpPr>
          <p:nvPr>
            <p:ph type="title"/>
          </p:nvPr>
        </p:nvSpPr>
        <p:spPr>
          <a:xfrm>
            <a:off x="371094" y="1161288"/>
            <a:ext cx="3438144" cy="1239012"/>
          </a:xfrm>
        </p:spPr>
        <p:txBody>
          <a:bodyPr anchor="ctr">
            <a:normAutofit/>
          </a:bodyPr>
          <a:lstStyle/>
          <a:p>
            <a:r>
              <a:rPr lang="en-IN" sz="2800"/>
              <a:t>RL Based Agent vs Random Agent</a:t>
            </a:r>
          </a:p>
        </p:txBody>
      </p:sp>
      <p:sp>
        <p:nvSpPr>
          <p:cNvPr id="38" name="Rectangle 37">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0" name="Rectangle 3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1CFBDA1-8651-44AF-A7E3-912BBE048CDB}"/>
              </a:ext>
            </a:extLst>
          </p:cNvPr>
          <p:cNvSpPr>
            <a:spLocks noGrp="1"/>
          </p:cNvSpPr>
          <p:nvPr>
            <p:ph idx="1"/>
          </p:nvPr>
        </p:nvSpPr>
        <p:spPr>
          <a:xfrm>
            <a:off x="371094" y="2718054"/>
            <a:ext cx="3438906" cy="3207258"/>
          </a:xfrm>
        </p:spPr>
        <p:txBody>
          <a:bodyPr anchor="t">
            <a:normAutofit/>
          </a:bodyPr>
          <a:lstStyle/>
          <a:p>
            <a:r>
              <a:rPr lang="en-IN" sz="1700"/>
              <a:t>Distribution of No. of Turns per Game</a:t>
            </a:r>
          </a:p>
        </p:txBody>
      </p:sp>
      <p:pic>
        <p:nvPicPr>
          <p:cNvPr id="6" name="Picture 5">
            <a:extLst>
              <a:ext uri="{FF2B5EF4-FFF2-40B4-BE49-F238E27FC236}">
                <a16:creationId xmlns:a16="http://schemas.microsoft.com/office/drawing/2014/main" id="{77FD93BE-43EE-47EA-BB9A-E143FF6D351C}"/>
              </a:ext>
            </a:extLst>
          </p:cNvPr>
          <p:cNvPicPr>
            <a:picLocks noChangeAspect="1"/>
          </p:cNvPicPr>
          <p:nvPr/>
        </p:nvPicPr>
        <p:blipFill rotWithShape="1">
          <a:blip r:embed="rId2"/>
          <a:srcRect l="3972" t="46070" r="80583" b="20617"/>
          <a:stretch/>
        </p:blipFill>
        <p:spPr>
          <a:xfrm>
            <a:off x="4901184" y="1034514"/>
            <a:ext cx="6922008" cy="4889555"/>
          </a:xfrm>
          <a:prstGeom prst="rect">
            <a:avLst/>
          </a:prstGeom>
        </p:spPr>
      </p:pic>
    </p:spTree>
    <p:extLst>
      <p:ext uri="{BB962C8B-B14F-4D97-AF65-F5344CB8AC3E}">
        <p14:creationId xmlns:p14="http://schemas.microsoft.com/office/powerpoint/2010/main" val="2203433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Freeform: Shape 33">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6" name="Freeform: Shape 35">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4708EE-A2D6-482A-9042-FA6A9C7CD19C}"/>
              </a:ext>
            </a:extLst>
          </p:cNvPr>
          <p:cNvSpPr>
            <a:spLocks noGrp="1"/>
          </p:cNvSpPr>
          <p:nvPr>
            <p:ph type="title"/>
          </p:nvPr>
        </p:nvSpPr>
        <p:spPr>
          <a:xfrm>
            <a:off x="371094" y="1161288"/>
            <a:ext cx="3438144" cy="1239012"/>
          </a:xfrm>
        </p:spPr>
        <p:txBody>
          <a:bodyPr anchor="ctr">
            <a:normAutofit/>
          </a:bodyPr>
          <a:lstStyle/>
          <a:p>
            <a:r>
              <a:rPr lang="en-IN" sz="2800"/>
              <a:t>RL Based Agent vs Random Agent</a:t>
            </a:r>
          </a:p>
        </p:txBody>
      </p:sp>
      <p:sp>
        <p:nvSpPr>
          <p:cNvPr id="38" name="Rectangle 37">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0" name="Rectangle 3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1CFBDA1-8651-44AF-A7E3-912BBE048CDB}"/>
              </a:ext>
            </a:extLst>
          </p:cNvPr>
          <p:cNvSpPr>
            <a:spLocks noGrp="1"/>
          </p:cNvSpPr>
          <p:nvPr>
            <p:ph idx="1"/>
          </p:nvPr>
        </p:nvSpPr>
        <p:spPr>
          <a:xfrm>
            <a:off x="371094" y="2718054"/>
            <a:ext cx="3438906" cy="3207258"/>
          </a:xfrm>
        </p:spPr>
        <p:txBody>
          <a:bodyPr anchor="t">
            <a:normAutofit/>
          </a:bodyPr>
          <a:lstStyle/>
          <a:p>
            <a:r>
              <a:rPr lang="en-IN" sz="1700"/>
              <a:t>State-Action Pairs Visited</a:t>
            </a:r>
          </a:p>
        </p:txBody>
      </p:sp>
      <p:pic>
        <p:nvPicPr>
          <p:cNvPr id="6" name="Picture 5">
            <a:extLst>
              <a:ext uri="{FF2B5EF4-FFF2-40B4-BE49-F238E27FC236}">
                <a16:creationId xmlns:a16="http://schemas.microsoft.com/office/drawing/2014/main" id="{AFCF5E37-2CC4-4058-AF1B-30F323D743E1}"/>
              </a:ext>
            </a:extLst>
          </p:cNvPr>
          <p:cNvPicPr>
            <a:picLocks noChangeAspect="1"/>
          </p:cNvPicPr>
          <p:nvPr/>
        </p:nvPicPr>
        <p:blipFill rotWithShape="1">
          <a:blip r:embed="rId2"/>
          <a:srcRect l="3322" t="52236" r="80398" b="15164"/>
          <a:stretch/>
        </p:blipFill>
        <p:spPr>
          <a:xfrm>
            <a:off x="4901184" y="1209548"/>
            <a:ext cx="6922008" cy="4539488"/>
          </a:xfrm>
          <a:prstGeom prst="rect">
            <a:avLst/>
          </a:prstGeom>
        </p:spPr>
      </p:pic>
    </p:spTree>
    <p:extLst>
      <p:ext uri="{BB962C8B-B14F-4D97-AF65-F5344CB8AC3E}">
        <p14:creationId xmlns:p14="http://schemas.microsoft.com/office/powerpoint/2010/main" val="3513359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0" name="Freeform: Shape 49">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2" name="Freeform: Shape 51">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4708EE-A2D6-482A-9042-FA6A9C7CD19C}"/>
              </a:ext>
            </a:extLst>
          </p:cNvPr>
          <p:cNvSpPr>
            <a:spLocks noGrp="1"/>
          </p:cNvSpPr>
          <p:nvPr>
            <p:ph type="title"/>
          </p:nvPr>
        </p:nvSpPr>
        <p:spPr>
          <a:xfrm>
            <a:off x="371094" y="1161288"/>
            <a:ext cx="3438144" cy="1239012"/>
          </a:xfrm>
        </p:spPr>
        <p:txBody>
          <a:bodyPr anchor="ctr">
            <a:normAutofit/>
          </a:bodyPr>
          <a:lstStyle/>
          <a:p>
            <a:r>
              <a:rPr lang="en-IN" sz="2800"/>
              <a:t>RL Based Agent vs Random Agent</a:t>
            </a:r>
          </a:p>
        </p:txBody>
      </p:sp>
      <p:sp>
        <p:nvSpPr>
          <p:cNvPr id="54" name="Rectangle 53">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Rectangle 5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1CFBDA1-8651-44AF-A7E3-912BBE048CDB}"/>
              </a:ext>
            </a:extLst>
          </p:cNvPr>
          <p:cNvSpPr>
            <a:spLocks noGrp="1"/>
          </p:cNvSpPr>
          <p:nvPr>
            <p:ph idx="1"/>
          </p:nvPr>
        </p:nvSpPr>
        <p:spPr>
          <a:xfrm>
            <a:off x="371094" y="2718054"/>
            <a:ext cx="3438906" cy="3207258"/>
          </a:xfrm>
        </p:spPr>
        <p:txBody>
          <a:bodyPr anchor="t">
            <a:normAutofit/>
          </a:bodyPr>
          <a:lstStyle/>
          <a:p>
            <a:r>
              <a:rPr lang="en-IN" sz="1700"/>
              <a:t>Distribution of Q-values across the Game</a:t>
            </a:r>
          </a:p>
        </p:txBody>
      </p:sp>
      <p:pic>
        <p:nvPicPr>
          <p:cNvPr id="9" name="Picture 8">
            <a:extLst>
              <a:ext uri="{FF2B5EF4-FFF2-40B4-BE49-F238E27FC236}">
                <a16:creationId xmlns:a16="http://schemas.microsoft.com/office/drawing/2014/main" id="{5FA36C25-3313-463A-9D70-35C8E9430F9F}"/>
              </a:ext>
            </a:extLst>
          </p:cNvPr>
          <p:cNvPicPr>
            <a:picLocks noChangeAspect="1"/>
          </p:cNvPicPr>
          <p:nvPr/>
        </p:nvPicPr>
        <p:blipFill rotWithShape="1">
          <a:blip r:embed="rId2"/>
          <a:srcRect l="3972" t="20617" r="61950" b="10066"/>
          <a:stretch/>
        </p:blipFill>
        <p:spPr>
          <a:xfrm>
            <a:off x="4901184" y="1173718"/>
            <a:ext cx="6922008" cy="4611148"/>
          </a:xfrm>
          <a:prstGeom prst="rect">
            <a:avLst/>
          </a:prstGeom>
        </p:spPr>
      </p:pic>
    </p:spTree>
    <p:extLst>
      <p:ext uri="{BB962C8B-B14F-4D97-AF65-F5344CB8AC3E}">
        <p14:creationId xmlns:p14="http://schemas.microsoft.com/office/powerpoint/2010/main" val="2441908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7" name="Rectangle 96">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9" name="Rectangle 98">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1" name="Rectangle 100">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C3CCFA-0E5E-44EC-8799-CBB1C65B6227}"/>
              </a:ext>
            </a:extLst>
          </p:cNvPr>
          <p:cNvSpPr>
            <a:spLocks noGrp="1"/>
          </p:cNvSpPr>
          <p:nvPr>
            <p:ph type="title"/>
          </p:nvPr>
        </p:nvSpPr>
        <p:spPr>
          <a:xfrm>
            <a:off x="1115568" y="548640"/>
            <a:ext cx="10168128" cy="1179576"/>
          </a:xfrm>
        </p:spPr>
        <p:txBody>
          <a:bodyPr vert="horz" lIns="91440" tIns="45720" rIns="91440" bIns="45720" rtlCol="0">
            <a:normAutofit/>
          </a:bodyPr>
          <a:lstStyle/>
          <a:p>
            <a:r>
              <a:rPr lang="en-US" sz="4000" kern="1200">
                <a:latin typeface="+mj-lt"/>
                <a:ea typeface="+mj-ea"/>
                <a:cs typeface="+mj-cs"/>
              </a:rPr>
              <a:t>Training RL Based Agent Using Monte Carlo</a:t>
            </a:r>
          </a:p>
        </p:txBody>
      </p:sp>
      <p:sp>
        <p:nvSpPr>
          <p:cNvPr id="103" name="Rectangle 102">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 name="Content Placeholder 8">
            <a:extLst>
              <a:ext uri="{FF2B5EF4-FFF2-40B4-BE49-F238E27FC236}">
                <a16:creationId xmlns:a16="http://schemas.microsoft.com/office/drawing/2014/main" id="{D9837998-07DF-408E-9E77-FA2298D4E504}"/>
              </a:ext>
            </a:extLst>
          </p:cNvPr>
          <p:cNvSpPr>
            <a:spLocks noGrp="1"/>
          </p:cNvSpPr>
          <p:nvPr>
            <p:ph idx="1"/>
          </p:nvPr>
        </p:nvSpPr>
        <p:spPr>
          <a:xfrm>
            <a:off x="1115568" y="2481943"/>
            <a:ext cx="10168128" cy="3695020"/>
          </a:xfrm>
        </p:spPr>
        <p:txBody>
          <a:bodyPr>
            <a:normAutofit/>
          </a:bodyPr>
          <a:lstStyle/>
          <a:p>
            <a:r>
              <a:rPr lang="en-IN" sz="2200"/>
              <a:t>The following results were observed by using the following configurations:</a:t>
            </a:r>
          </a:p>
          <a:p>
            <a:pPr lvl="1"/>
            <a:r>
              <a:rPr lang="en-IN" sz="2200"/>
              <a:t>RL Algorithm: 		Monte Carlo</a:t>
            </a:r>
          </a:p>
          <a:p>
            <a:pPr lvl="1"/>
            <a:r>
              <a:rPr lang="en-IN" sz="2200"/>
              <a:t>Total Simulations: 	400</a:t>
            </a:r>
          </a:p>
          <a:p>
            <a:pPr lvl="1"/>
            <a:r>
              <a:rPr lang="en-IN" sz="2200"/>
              <a:t>Epsilon Threshold: 	0.2</a:t>
            </a:r>
          </a:p>
          <a:p>
            <a:pPr lvl="1"/>
            <a:r>
              <a:rPr lang="en-IN" sz="2200"/>
              <a:t>Step Size: 		0.2</a:t>
            </a:r>
          </a:p>
          <a:p>
            <a:r>
              <a:rPr lang="en-IN" sz="2200"/>
              <a:t>The agent starts learning from scratch</a:t>
            </a:r>
          </a:p>
        </p:txBody>
      </p:sp>
    </p:spTree>
    <p:extLst>
      <p:ext uri="{BB962C8B-B14F-4D97-AF65-F5344CB8AC3E}">
        <p14:creationId xmlns:p14="http://schemas.microsoft.com/office/powerpoint/2010/main" val="3815105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7">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9">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21">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4708EE-A2D6-482A-9042-FA6A9C7CD19C}"/>
              </a:ext>
            </a:extLst>
          </p:cNvPr>
          <p:cNvSpPr>
            <a:spLocks noGrp="1"/>
          </p:cNvSpPr>
          <p:nvPr>
            <p:ph type="title"/>
          </p:nvPr>
        </p:nvSpPr>
        <p:spPr>
          <a:xfrm>
            <a:off x="371094" y="1161288"/>
            <a:ext cx="3438144" cy="1124712"/>
          </a:xfrm>
        </p:spPr>
        <p:txBody>
          <a:bodyPr anchor="b">
            <a:normAutofit/>
          </a:bodyPr>
          <a:lstStyle/>
          <a:p>
            <a:r>
              <a:rPr lang="en-IN" sz="2800"/>
              <a:t>Monte Carlo Results</a:t>
            </a:r>
          </a:p>
        </p:txBody>
      </p:sp>
      <p:sp>
        <p:nvSpPr>
          <p:cNvPr id="17" name="Rectangle 2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2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1CFBDA1-8651-44AF-A7E3-912BBE048CDB}"/>
              </a:ext>
            </a:extLst>
          </p:cNvPr>
          <p:cNvSpPr>
            <a:spLocks noGrp="1"/>
          </p:cNvSpPr>
          <p:nvPr>
            <p:ph idx="1"/>
          </p:nvPr>
        </p:nvSpPr>
        <p:spPr>
          <a:xfrm>
            <a:off x="371094" y="2718054"/>
            <a:ext cx="3438906" cy="3207258"/>
          </a:xfrm>
        </p:spPr>
        <p:txBody>
          <a:bodyPr anchor="t">
            <a:normAutofit/>
          </a:bodyPr>
          <a:lstStyle/>
          <a:p>
            <a:r>
              <a:rPr lang="en-IN" sz="1700"/>
              <a:t>Dominance Analysis</a:t>
            </a:r>
          </a:p>
        </p:txBody>
      </p:sp>
      <p:pic>
        <p:nvPicPr>
          <p:cNvPr id="8" name="Picture 7">
            <a:extLst>
              <a:ext uri="{FF2B5EF4-FFF2-40B4-BE49-F238E27FC236}">
                <a16:creationId xmlns:a16="http://schemas.microsoft.com/office/drawing/2014/main" id="{449A0368-DF2E-46C1-ADEF-4C7EF581A3A3}"/>
              </a:ext>
            </a:extLst>
          </p:cNvPr>
          <p:cNvPicPr>
            <a:picLocks noChangeAspect="1"/>
          </p:cNvPicPr>
          <p:nvPr/>
        </p:nvPicPr>
        <p:blipFill rotWithShape="1">
          <a:blip r:embed="rId2"/>
          <a:srcRect l="3972" t="36435" r="81083" b="25025"/>
          <a:stretch/>
        </p:blipFill>
        <p:spPr>
          <a:xfrm>
            <a:off x="5233917" y="843533"/>
            <a:ext cx="6252040" cy="5280175"/>
          </a:xfrm>
          <a:prstGeom prst="rect">
            <a:avLst/>
          </a:prstGeom>
        </p:spPr>
      </p:pic>
    </p:spTree>
    <p:extLst>
      <p:ext uri="{BB962C8B-B14F-4D97-AF65-F5344CB8AC3E}">
        <p14:creationId xmlns:p14="http://schemas.microsoft.com/office/powerpoint/2010/main" val="872350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4">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Freeform: Shape 26">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Freeform: Shape 28">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4708EE-A2D6-482A-9042-FA6A9C7CD19C}"/>
              </a:ext>
            </a:extLst>
          </p:cNvPr>
          <p:cNvSpPr>
            <a:spLocks noGrp="1"/>
          </p:cNvSpPr>
          <p:nvPr>
            <p:ph type="title"/>
          </p:nvPr>
        </p:nvSpPr>
        <p:spPr>
          <a:xfrm>
            <a:off x="371094" y="1161288"/>
            <a:ext cx="3438144" cy="1124712"/>
          </a:xfrm>
        </p:spPr>
        <p:txBody>
          <a:bodyPr anchor="b">
            <a:normAutofit/>
          </a:bodyPr>
          <a:lstStyle/>
          <a:p>
            <a:r>
              <a:rPr lang="en-IN" sz="2800"/>
              <a:t>Monte Carlo Results</a:t>
            </a:r>
          </a:p>
        </p:txBody>
      </p:sp>
      <p:sp>
        <p:nvSpPr>
          <p:cNvPr id="31" name="Rectangle 30">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3" name="Rectangle 3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1CFBDA1-8651-44AF-A7E3-912BBE048CDB}"/>
              </a:ext>
            </a:extLst>
          </p:cNvPr>
          <p:cNvSpPr>
            <a:spLocks noGrp="1"/>
          </p:cNvSpPr>
          <p:nvPr>
            <p:ph idx="1"/>
          </p:nvPr>
        </p:nvSpPr>
        <p:spPr>
          <a:xfrm>
            <a:off x="371094" y="2718054"/>
            <a:ext cx="3438906" cy="3207258"/>
          </a:xfrm>
        </p:spPr>
        <p:txBody>
          <a:bodyPr anchor="t">
            <a:normAutofit/>
          </a:bodyPr>
          <a:lstStyle/>
          <a:p>
            <a:r>
              <a:rPr lang="en-IN" sz="1700"/>
              <a:t>Win Rate Analysis</a:t>
            </a:r>
          </a:p>
        </p:txBody>
      </p:sp>
      <p:pic>
        <p:nvPicPr>
          <p:cNvPr id="6" name="Picture 5">
            <a:extLst>
              <a:ext uri="{FF2B5EF4-FFF2-40B4-BE49-F238E27FC236}">
                <a16:creationId xmlns:a16="http://schemas.microsoft.com/office/drawing/2014/main" id="{A4D4ECDF-98F1-464E-87E4-0845F8138272}"/>
              </a:ext>
            </a:extLst>
          </p:cNvPr>
          <p:cNvPicPr>
            <a:picLocks noChangeAspect="1"/>
          </p:cNvPicPr>
          <p:nvPr/>
        </p:nvPicPr>
        <p:blipFill rotWithShape="1">
          <a:blip r:embed="rId2"/>
          <a:srcRect l="3972" t="36435" r="81083" b="31871"/>
          <a:stretch/>
        </p:blipFill>
        <p:spPr>
          <a:xfrm>
            <a:off x="4898967" y="1079865"/>
            <a:ext cx="6921940" cy="4807510"/>
          </a:xfrm>
          <a:prstGeom prst="rect">
            <a:avLst/>
          </a:prstGeom>
        </p:spPr>
      </p:pic>
    </p:spTree>
    <p:extLst>
      <p:ext uri="{BB962C8B-B14F-4D97-AF65-F5344CB8AC3E}">
        <p14:creationId xmlns:p14="http://schemas.microsoft.com/office/powerpoint/2010/main" val="1988517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3CC1D-B686-49C3-8372-3514DD94C993}"/>
              </a:ext>
            </a:extLst>
          </p:cNvPr>
          <p:cNvSpPr>
            <a:spLocks noGrp="1"/>
          </p:cNvSpPr>
          <p:nvPr>
            <p:ph type="title"/>
          </p:nvPr>
        </p:nvSpPr>
        <p:spPr>
          <a:xfrm rot="16200000">
            <a:off x="-1322904" y="2514944"/>
            <a:ext cx="5054601" cy="1955108"/>
          </a:xfrm>
        </p:spPr>
        <p:txBody>
          <a:bodyPr anchor="b">
            <a:normAutofit/>
          </a:bodyPr>
          <a:lstStyle/>
          <a:p>
            <a:pPr algn="r"/>
            <a:r>
              <a:rPr lang="en-IN" sz="4000" dirty="0"/>
              <a:t>AIM</a:t>
            </a:r>
          </a:p>
        </p:txBody>
      </p:sp>
      <p:sp>
        <p:nvSpPr>
          <p:cNvPr id="3" name="Content Placeholder 2">
            <a:extLst>
              <a:ext uri="{FF2B5EF4-FFF2-40B4-BE49-F238E27FC236}">
                <a16:creationId xmlns:a16="http://schemas.microsoft.com/office/drawing/2014/main" id="{49EA54E2-71D6-461F-B174-72D0B68ACA4A}"/>
              </a:ext>
            </a:extLst>
          </p:cNvPr>
          <p:cNvSpPr>
            <a:spLocks noGrp="1"/>
          </p:cNvSpPr>
          <p:nvPr>
            <p:ph idx="1"/>
          </p:nvPr>
        </p:nvSpPr>
        <p:spPr>
          <a:xfrm>
            <a:off x="3102654" y="965199"/>
            <a:ext cx="6670520" cy="5207002"/>
          </a:xfrm>
          <a:noFill/>
        </p:spPr>
        <p:txBody>
          <a:bodyPr anchor="t">
            <a:normAutofit/>
          </a:bodyPr>
          <a:lstStyle/>
          <a:p>
            <a:pPr algn="just"/>
            <a:r>
              <a:rPr lang="en-US" sz="1700" dirty="0"/>
              <a:t>The card game Uno is a relatively simple to understand yet </a:t>
            </a:r>
            <a:r>
              <a:rPr lang="en-US" sz="1700" b="1" dirty="0"/>
              <a:t>an overwhelming environment (10</a:t>
            </a:r>
            <a:r>
              <a:rPr lang="en-US" sz="1700" b="1" baseline="30000" dirty="0"/>
              <a:t>163</a:t>
            </a:r>
            <a:r>
              <a:rPr lang="en-US" sz="1700" b="1" dirty="0"/>
              <a:t> combinations)</a:t>
            </a:r>
            <a:r>
              <a:rPr lang="en-US" sz="1700" dirty="0"/>
              <a:t> to explore for a given decision-making agent. The rational agent is expected to perform well and win against its opponent despite the several sources of uncertainty involved throughout the course of the game.</a:t>
            </a:r>
          </a:p>
          <a:p>
            <a:pPr algn="just"/>
            <a:r>
              <a:rPr lang="en-US" sz="1700" dirty="0"/>
              <a:t>Through our paper we seek to explore in search of </a:t>
            </a:r>
            <a:r>
              <a:rPr lang="en-US" sz="1700" b="1" dirty="0"/>
              <a:t>tangible observations</a:t>
            </a:r>
            <a:r>
              <a:rPr lang="en-US" sz="1700" dirty="0"/>
              <a:t> for the following topics:</a:t>
            </a:r>
          </a:p>
          <a:p>
            <a:pPr lvl="1" algn="just"/>
            <a:r>
              <a:rPr lang="en-US" sz="1700" dirty="0"/>
              <a:t>Is UNO a game of luck or a game of skill?</a:t>
            </a:r>
          </a:p>
          <a:p>
            <a:pPr lvl="1" algn="just"/>
            <a:r>
              <a:rPr lang="en-US" sz="1700" dirty="0"/>
              <a:t>How many turns does it take to win a game?</a:t>
            </a:r>
          </a:p>
          <a:p>
            <a:pPr lvl="1" algn="just"/>
            <a:r>
              <a:rPr lang="en-US" sz="1700" dirty="0"/>
              <a:t>Does the player having the first turn have an edge over its opponent/s?</a:t>
            </a:r>
            <a:endParaRPr lang="en-IN" sz="1700" dirty="0"/>
          </a:p>
          <a:p>
            <a:pPr lvl="1" algn="just"/>
            <a:r>
              <a:rPr lang="en-IN" sz="1700" dirty="0"/>
              <a:t>Performance evaluation of three decision-making agents when competing against each other. The agents are:</a:t>
            </a:r>
          </a:p>
          <a:p>
            <a:pPr lvl="2" algn="just"/>
            <a:r>
              <a:rPr lang="en-IN" sz="1700" dirty="0"/>
              <a:t>Random Agent</a:t>
            </a:r>
          </a:p>
          <a:p>
            <a:pPr lvl="2" algn="just"/>
            <a:r>
              <a:rPr lang="en-IN" sz="1700" dirty="0"/>
              <a:t>Card Counting Agent</a:t>
            </a:r>
          </a:p>
          <a:p>
            <a:pPr lvl="2" algn="just"/>
            <a:r>
              <a:rPr lang="en-IN" sz="1700" dirty="0"/>
              <a:t>Reinforcement Learning Based Agent (Q-Learning and Monte Carlo Techniques)</a:t>
            </a:r>
            <a:endParaRPr lang="en-US" sz="1700" dirty="0"/>
          </a:p>
        </p:txBody>
      </p:sp>
    </p:spTree>
    <p:extLst>
      <p:ext uri="{BB962C8B-B14F-4D97-AF65-F5344CB8AC3E}">
        <p14:creationId xmlns:p14="http://schemas.microsoft.com/office/powerpoint/2010/main" val="3224732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Freeform: Shape 33">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6" name="Freeform: Shape 35">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4708EE-A2D6-482A-9042-FA6A9C7CD19C}"/>
              </a:ext>
            </a:extLst>
          </p:cNvPr>
          <p:cNvSpPr>
            <a:spLocks noGrp="1"/>
          </p:cNvSpPr>
          <p:nvPr>
            <p:ph type="title"/>
          </p:nvPr>
        </p:nvSpPr>
        <p:spPr>
          <a:xfrm>
            <a:off x="371094" y="1161288"/>
            <a:ext cx="3438144" cy="1239012"/>
          </a:xfrm>
        </p:spPr>
        <p:txBody>
          <a:bodyPr anchor="ctr">
            <a:normAutofit/>
          </a:bodyPr>
          <a:lstStyle/>
          <a:p>
            <a:r>
              <a:rPr lang="en-IN" sz="2800"/>
              <a:t>Monte Carlo Results</a:t>
            </a:r>
          </a:p>
        </p:txBody>
      </p:sp>
      <p:sp>
        <p:nvSpPr>
          <p:cNvPr id="38" name="Rectangle 37">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0" name="Rectangle 3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1CFBDA1-8651-44AF-A7E3-912BBE048CDB}"/>
              </a:ext>
            </a:extLst>
          </p:cNvPr>
          <p:cNvSpPr>
            <a:spLocks noGrp="1"/>
          </p:cNvSpPr>
          <p:nvPr>
            <p:ph idx="1"/>
          </p:nvPr>
        </p:nvSpPr>
        <p:spPr>
          <a:xfrm>
            <a:off x="371094" y="2718054"/>
            <a:ext cx="3438906" cy="3207258"/>
          </a:xfrm>
        </p:spPr>
        <p:txBody>
          <a:bodyPr anchor="t">
            <a:normAutofit/>
          </a:bodyPr>
          <a:lstStyle/>
          <a:p>
            <a:r>
              <a:rPr lang="en-IN" sz="1700"/>
              <a:t>Distribution of No. of Turns per Game</a:t>
            </a:r>
          </a:p>
        </p:txBody>
      </p:sp>
      <p:pic>
        <p:nvPicPr>
          <p:cNvPr id="5" name="Picture 4">
            <a:extLst>
              <a:ext uri="{FF2B5EF4-FFF2-40B4-BE49-F238E27FC236}">
                <a16:creationId xmlns:a16="http://schemas.microsoft.com/office/drawing/2014/main" id="{B2DE0C8E-5EF3-400F-8DA0-550C936B09F8}"/>
              </a:ext>
            </a:extLst>
          </p:cNvPr>
          <p:cNvPicPr>
            <a:picLocks noChangeAspect="1"/>
          </p:cNvPicPr>
          <p:nvPr/>
        </p:nvPicPr>
        <p:blipFill rotWithShape="1">
          <a:blip r:embed="rId2"/>
          <a:srcRect l="3972" t="46070" r="81083" b="20617"/>
          <a:stretch/>
        </p:blipFill>
        <p:spPr>
          <a:xfrm>
            <a:off x="4901184" y="952725"/>
            <a:ext cx="6922008" cy="5053134"/>
          </a:xfrm>
          <a:prstGeom prst="rect">
            <a:avLst/>
          </a:prstGeom>
        </p:spPr>
      </p:pic>
    </p:spTree>
    <p:extLst>
      <p:ext uri="{BB962C8B-B14F-4D97-AF65-F5344CB8AC3E}">
        <p14:creationId xmlns:p14="http://schemas.microsoft.com/office/powerpoint/2010/main" val="212737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Freeform: Shape 33">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6" name="Freeform: Shape 35">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4708EE-A2D6-482A-9042-FA6A9C7CD19C}"/>
              </a:ext>
            </a:extLst>
          </p:cNvPr>
          <p:cNvSpPr>
            <a:spLocks noGrp="1"/>
          </p:cNvSpPr>
          <p:nvPr>
            <p:ph type="title"/>
          </p:nvPr>
        </p:nvSpPr>
        <p:spPr>
          <a:xfrm>
            <a:off x="371094" y="1161288"/>
            <a:ext cx="3438144" cy="1124712"/>
          </a:xfrm>
        </p:spPr>
        <p:txBody>
          <a:bodyPr anchor="b">
            <a:normAutofit/>
          </a:bodyPr>
          <a:lstStyle/>
          <a:p>
            <a:r>
              <a:rPr lang="en-IN" sz="2800"/>
              <a:t>Monte Carlo Results</a:t>
            </a:r>
          </a:p>
        </p:txBody>
      </p:sp>
      <p:sp>
        <p:nvSpPr>
          <p:cNvPr id="38" name="Rectangle 3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0" name="Rectangle 3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1CFBDA1-8651-44AF-A7E3-912BBE048CDB}"/>
              </a:ext>
            </a:extLst>
          </p:cNvPr>
          <p:cNvSpPr>
            <a:spLocks noGrp="1"/>
          </p:cNvSpPr>
          <p:nvPr>
            <p:ph idx="1"/>
          </p:nvPr>
        </p:nvSpPr>
        <p:spPr>
          <a:xfrm>
            <a:off x="371094" y="2718054"/>
            <a:ext cx="3438906" cy="3207258"/>
          </a:xfrm>
        </p:spPr>
        <p:txBody>
          <a:bodyPr anchor="t">
            <a:normAutofit/>
          </a:bodyPr>
          <a:lstStyle/>
          <a:p>
            <a:r>
              <a:rPr lang="en-IN" sz="1700"/>
              <a:t>State-Action Pairs Visited</a:t>
            </a:r>
          </a:p>
        </p:txBody>
      </p:sp>
      <p:pic>
        <p:nvPicPr>
          <p:cNvPr id="5" name="Picture 4">
            <a:extLst>
              <a:ext uri="{FF2B5EF4-FFF2-40B4-BE49-F238E27FC236}">
                <a16:creationId xmlns:a16="http://schemas.microsoft.com/office/drawing/2014/main" id="{843B324C-40B5-4D37-A264-B8286D99936B}"/>
              </a:ext>
            </a:extLst>
          </p:cNvPr>
          <p:cNvPicPr>
            <a:picLocks noChangeAspect="1"/>
          </p:cNvPicPr>
          <p:nvPr/>
        </p:nvPicPr>
        <p:blipFill rotWithShape="1">
          <a:blip r:embed="rId2"/>
          <a:srcRect l="3972" t="42973" r="80500" b="22997"/>
          <a:stretch/>
        </p:blipFill>
        <p:spPr>
          <a:xfrm>
            <a:off x="4898967" y="999597"/>
            <a:ext cx="6921940" cy="4968047"/>
          </a:xfrm>
          <a:prstGeom prst="rect">
            <a:avLst/>
          </a:prstGeom>
        </p:spPr>
      </p:pic>
    </p:spTree>
    <p:extLst>
      <p:ext uri="{BB962C8B-B14F-4D97-AF65-F5344CB8AC3E}">
        <p14:creationId xmlns:p14="http://schemas.microsoft.com/office/powerpoint/2010/main" val="4193238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0" name="Freeform: Shape 49">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2" name="Freeform: Shape 51">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4708EE-A2D6-482A-9042-FA6A9C7CD19C}"/>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Monte Carlo Results</a:t>
            </a:r>
          </a:p>
        </p:txBody>
      </p:sp>
      <p:sp>
        <p:nvSpPr>
          <p:cNvPr id="3" name="Content Placeholder 2">
            <a:extLst>
              <a:ext uri="{FF2B5EF4-FFF2-40B4-BE49-F238E27FC236}">
                <a16:creationId xmlns:a16="http://schemas.microsoft.com/office/drawing/2014/main" id="{31CFBDA1-8651-44AF-A7E3-912BBE048CDB}"/>
              </a:ext>
            </a:extLst>
          </p:cNvPr>
          <p:cNvSpPr>
            <a:spLocks noGrp="1"/>
          </p:cNvSpPr>
          <p:nvPr>
            <p:ph idx="1"/>
          </p:nvPr>
        </p:nvSpPr>
        <p:spPr>
          <a:xfrm>
            <a:off x="477981" y="4872922"/>
            <a:ext cx="3933306" cy="1208141"/>
          </a:xfrm>
        </p:spPr>
        <p:txBody>
          <a:bodyPr vert="horz" lIns="91440" tIns="45720" rIns="91440" bIns="45720" rtlCol="0">
            <a:normAutofit/>
          </a:bodyPr>
          <a:lstStyle/>
          <a:p>
            <a:pPr marL="0" indent="0">
              <a:buNone/>
            </a:pPr>
            <a:r>
              <a:rPr lang="en-US" sz="2000" kern="1200">
                <a:solidFill>
                  <a:schemeClr val="tx1"/>
                </a:solidFill>
                <a:latin typeface="+mn-lt"/>
                <a:ea typeface="+mn-ea"/>
                <a:cs typeface="+mn-cs"/>
              </a:rPr>
              <a:t>Distribution of Q-values across the Game</a:t>
            </a:r>
          </a:p>
        </p:txBody>
      </p:sp>
      <p:sp>
        <p:nvSpPr>
          <p:cNvPr id="54" name="Rectangle 5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Rectangle 5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7FE2BBC1-4E85-4B2F-A922-03932994015B}"/>
              </a:ext>
            </a:extLst>
          </p:cNvPr>
          <p:cNvPicPr>
            <a:picLocks noChangeAspect="1"/>
          </p:cNvPicPr>
          <p:nvPr/>
        </p:nvPicPr>
        <p:blipFill rotWithShape="1">
          <a:blip r:embed="rId2"/>
          <a:srcRect l="3972" t="20618" r="61950" b="10826"/>
          <a:stretch/>
        </p:blipFill>
        <p:spPr>
          <a:xfrm>
            <a:off x="5414356" y="1242162"/>
            <a:ext cx="6408836" cy="4222423"/>
          </a:xfrm>
          <a:prstGeom prst="rect">
            <a:avLst/>
          </a:prstGeom>
        </p:spPr>
      </p:pic>
    </p:spTree>
    <p:extLst>
      <p:ext uri="{BB962C8B-B14F-4D97-AF65-F5344CB8AC3E}">
        <p14:creationId xmlns:p14="http://schemas.microsoft.com/office/powerpoint/2010/main" val="2293112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7" name="Rectangle 96">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99" name="Rectangle 98">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1" name="Rectangle 100">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C3CCFA-0E5E-44EC-8799-CBB1C65B6227}"/>
              </a:ext>
            </a:extLst>
          </p:cNvPr>
          <p:cNvSpPr>
            <a:spLocks noGrp="1"/>
          </p:cNvSpPr>
          <p:nvPr>
            <p:ph type="title"/>
          </p:nvPr>
        </p:nvSpPr>
        <p:spPr>
          <a:xfrm>
            <a:off x="1115568" y="548640"/>
            <a:ext cx="10168128" cy="1179576"/>
          </a:xfrm>
        </p:spPr>
        <p:txBody>
          <a:bodyPr vert="horz" lIns="91440" tIns="45720" rIns="91440" bIns="45720" rtlCol="0">
            <a:normAutofit/>
          </a:bodyPr>
          <a:lstStyle/>
          <a:p>
            <a:r>
              <a:rPr lang="en-US" sz="4000" kern="1200" dirty="0">
                <a:latin typeface="+mj-lt"/>
                <a:ea typeface="+mj-ea"/>
                <a:cs typeface="+mj-cs"/>
              </a:rPr>
              <a:t>Further Enhancements</a:t>
            </a:r>
          </a:p>
        </p:txBody>
      </p:sp>
      <p:sp>
        <p:nvSpPr>
          <p:cNvPr id="103" name="Rectangle 102">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D9837998-07DF-408E-9E77-FA2298D4E504}"/>
              </a:ext>
            </a:extLst>
          </p:cNvPr>
          <p:cNvSpPr>
            <a:spLocks noGrp="1"/>
          </p:cNvSpPr>
          <p:nvPr>
            <p:ph idx="1"/>
          </p:nvPr>
        </p:nvSpPr>
        <p:spPr>
          <a:xfrm>
            <a:off x="1115568" y="2481943"/>
            <a:ext cx="10168128" cy="3695020"/>
          </a:xfrm>
        </p:spPr>
        <p:txBody>
          <a:bodyPr>
            <a:normAutofit/>
          </a:bodyPr>
          <a:lstStyle/>
          <a:p>
            <a:pPr marL="457200" indent="-457200" algn="just">
              <a:lnSpc>
                <a:spcPct val="150000"/>
              </a:lnSpc>
              <a:buFont typeface="+mj-lt"/>
              <a:buAutoNum type="arabicPeriod"/>
            </a:pPr>
            <a:r>
              <a:rPr lang="en-IN" sz="2200" dirty="0"/>
              <a:t>Take into account the number of cards in the opponent’s hand when forming a state of the UNO environment</a:t>
            </a:r>
          </a:p>
          <a:p>
            <a:pPr lvl="1" algn="just">
              <a:lnSpc>
                <a:spcPct val="150000"/>
              </a:lnSpc>
            </a:pPr>
            <a:r>
              <a:rPr lang="en-IN" sz="1800" dirty="0"/>
              <a:t>Might consider removing the available cards and only focussing on the playable cards</a:t>
            </a:r>
          </a:p>
          <a:p>
            <a:pPr marL="457200" indent="-457200" algn="just">
              <a:lnSpc>
                <a:spcPct val="150000"/>
              </a:lnSpc>
              <a:buFont typeface="+mj-lt"/>
              <a:buAutoNum type="arabicPeriod"/>
            </a:pPr>
            <a:r>
              <a:rPr lang="en-IN" sz="2200" dirty="0"/>
              <a:t>Impart dynamic behavior to the epsilon threshold</a:t>
            </a:r>
          </a:p>
          <a:p>
            <a:pPr lvl="1" algn="just">
              <a:lnSpc>
                <a:spcPct val="150000"/>
              </a:lnSpc>
            </a:pPr>
            <a:r>
              <a:rPr lang="en-IN" sz="1800" dirty="0"/>
              <a:t>The random behavior should ideally decrease as the training progresses, considering a known static environment as in the case of UNO</a:t>
            </a:r>
          </a:p>
          <a:p>
            <a:pPr marL="457200" indent="-457200" algn="just">
              <a:lnSpc>
                <a:spcPct val="150000"/>
              </a:lnSpc>
              <a:buFont typeface="+mj-lt"/>
              <a:buAutoNum type="arabicPeriod"/>
            </a:pPr>
            <a:r>
              <a:rPr lang="en-IN" sz="2200" dirty="0"/>
              <a:t>Extend the Game engine to support multi-player rounds</a:t>
            </a:r>
          </a:p>
        </p:txBody>
      </p:sp>
    </p:spTree>
    <p:extLst>
      <p:ext uri="{BB962C8B-B14F-4D97-AF65-F5344CB8AC3E}">
        <p14:creationId xmlns:p14="http://schemas.microsoft.com/office/powerpoint/2010/main" val="41967001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7" name="Rectangle 96">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99" name="Rectangle 98">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1" name="Rectangle 100">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C3CCFA-0E5E-44EC-8799-CBB1C65B6227}"/>
              </a:ext>
            </a:extLst>
          </p:cNvPr>
          <p:cNvSpPr>
            <a:spLocks noGrp="1"/>
          </p:cNvSpPr>
          <p:nvPr>
            <p:ph type="title"/>
          </p:nvPr>
        </p:nvSpPr>
        <p:spPr>
          <a:xfrm>
            <a:off x="1115568" y="548640"/>
            <a:ext cx="10168128" cy="1179576"/>
          </a:xfrm>
        </p:spPr>
        <p:txBody>
          <a:bodyPr vert="horz" lIns="91440" tIns="45720" rIns="91440" bIns="45720" rtlCol="0">
            <a:normAutofit/>
          </a:bodyPr>
          <a:lstStyle/>
          <a:p>
            <a:r>
              <a:rPr lang="en-US" sz="4000" kern="1200" dirty="0">
                <a:latin typeface="+mj-lt"/>
                <a:ea typeface="+mj-ea"/>
                <a:cs typeface="+mj-cs"/>
              </a:rPr>
              <a:t>Conclusion</a:t>
            </a:r>
          </a:p>
        </p:txBody>
      </p:sp>
      <p:sp>
        <p:nvSpPr>
          <p:cNvPr id="103" name="Rectangle 102">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D9837998-07DF-408E-9E77-FA2298D4E504}"/>
              </a:ext>
            </a:extLst>
          </p:cNvPr>
          <p:cNvSpPr>
            <a:spLocks noGrp="1"/>
          </p:cNvSpPr>
          <p:nvPr>
            <p:ph idx="1"/>
          </p:nvPr>
        </p:nvSpPr>
        <p:spPr>
          <a:xfrm>
            <a:off x="1115568" y="2481943"/>
            <a:ext cx="10168128" cy="3695020"/>
          </a:xfrm>
        </p:spPr>
        <p:txBody>
          <a:bodyPr>
            <a:noAutofit/>
          </a:bodyPr>
          <a:lstStyle/>
          <a:p>
            <a:pPr lvl="1" algn="just">
              <a:lnSpc>
                <a:spcPct val="150000"/>
              </a:lnSpc>
            </a:pPr>
            <a:r>
              <a:rPr lang="en-US" sz="2000" dirty="0"/>
              <a:t>At last, UNO turned out to be a ‘Game of Luck’</a:t>
            </a:r>
          </a:p>
          <a:p>
            <a:pPr lvl="1" algn="just">
              <a:lnSpc>
                <a:spcPct val="150000"/>
              </a:lnSpc>
            </a:pPr>
            <a:r>
              <a:rPr lang="en-US" sz="2000" dirty="0"/>
              <a:t>Generally, a round of UNO lasts for approx. 36 turns</a:t>
            </a:r>
          </a:p>
          <a:p>
            <a:pPr lvl="1" algn="just">
              <a:lnSpc>
                <a:spcPct val="150000"/>
              </a:lnSpc>
            </a:pPr>
            <a:r>
              <a:rPr lang="en-US" sz="2000" dirty="0"/>
              <a:t>The agent playing first DOES have an advantage over its opponent, however the nature of both the agents must be kept same (Random vs Random, etc.)</a:t>
            </a:r>
          </a:p>
          <a:p>
            <a:pPr lvl="1" algn="just">
              <a:lnSpc>
                <a:spcPct val="150000"/>
              </a:lnSpc>
            </a:pPr>
            <a:r>
              <a:rPr lang="en-US" sz="2000" dirty="0"/>
              <a:t>It was observed that as the agent gained better knowledge of the environment, not only was it able to dominate its opponents but also it was able to win games much quicker, i.e., in less turns</a:t>
            </a:r>
          </a:p>
        </p:txBody>
      </p:sp>
    </p:spTree>
    <p:extLst>
      <p:ext uri="{BB962C8B-B14F-4D97-AF65-F5344CB8AC3E}">
        <p14:creationId xmlns:p14="http://schemas.microsoft.com/office/powerpoint/2010/main" val="37926043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322BCA3-31C1-4329-B0BA-4748F937B5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FE6C4DD2-9896-447B-A88A-D96F50CF654D}"/>
              </a:ext>
            </a:extLst>
          </p:cNvPr>
          <p:cNvSpPr>
            <a:spLocks noGrp="1"/>
          </p:cNvSpPr>
          <p:nvPr>
            <p:ph type="ctrTitle"/>
          </p:nvPr>
        </p:nvSpPr>
        <p:spPr>
          <a:xfrm>
            <a:off x="1891293" y="723331"/>
            <a:ext cx="8409414" cy="3875965"/>
          </a:xfrm>
          <a:noFill/>
        </p:spPr>
        <p:txBody>
          <a:bodyPr anchor="ctr">
            <a:normAutofit/>
          </a:bodyPr>
          <a:lstStyle/>
          <a:p>
            <a:r>
              <a:rPr lang="en-IN" sz="6000">
                <a:solidFill>
                  <a:schemeClr val="tx2"/>
                </a:solidFill>
              </a:rPr>
              <a:t>Thank You!</a:t>
            </a:r>
          </a:p>
        </p:txBody>
      </p:sp>
      <p:sp>
        <p:nvSpPr>
          <p:cNvPr id="11" name="Rectangle 10">
            <a:extLst>
              <a:ext uri="{FF2B5EF4-FFF2-40B4-BE49-F238E27FC236}">
                <a16:creationId xmlns:a16="http://schemas.microsoft.com/office/drawing/2014/main" id="{F6C1DD8F-426A-45F7-A524-5569263BE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9916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8D39CD7-AB20-4006-930C-6368406D01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750388" y="5359400"/>
            <a:ext cx="2550319"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D65D7AA-A0C8-491E-9211-059F0D299A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63273399"/>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3CC1D-B686-49C3-8372-3514DD94C993}"/>
              </a:ext>
            </a:extLst>
          </p:cNvPr>
          <p:cNvSpPr>
            <a:spLocks noGrp="1"/>
          </p:cNvSpPr>
          <p:nvPr>
            <p:ph type="title"/>
          </p:nvPr>
        </p:nvSpPr>
        <p:spPr>
          <a:xfrm rot="16200000">
            <a:off x="-1322904" y="2514944"/>
            <a:ext cx="5054601" cy="1955108"/>
          </a:xfrm>
        </p:spPr>
        <p:txBody>
          <a:bodyPr anchor="b">
            <a:normAutofit/>
          </a:bodyPr>
          <a:lstStyle/>
          <a:p>
            <a:pPr algn="r"/>
            <a:r>
              <a:rPr lang="en-IN" sz="4000" dirty="0"/>
              <a:t>REFERENCES</a:t>
            </a:r>
          </a:p>
        </p:txBody>
      </p:sp>
      <p:sp>
        <p:nvSpPr>
          <p:cNvPr id="3" name="Content Placeholder 2">
            <a:extLst>
              <a:ext uri="{FF2B5EF4-FFF2-40B4-BE49-F238E27FC236}">
                <a16:creationId xmlns:a16="http://schemas.microsoft.com/office/drawing/2014/main" id="{49EA54E2-71D6-461F-B174-72D0B68ACA4A}"/>
              </a:ext>
            </a:extLst>
          </p:cNvPr>
          <p:cNvSpPr>
            <a:spLocks noGrp="1"/>
          </p:cNvSpPr>
          <p:nvPr>
            <p:ph idx="1"/>
          </p:nvPr>
        </p:nvSpPr>
        <p:spPr>
          <a:xfrm>
            <a:off x="3102654" y="965199"/>
            <a:ext cx="6670520" cy="5207002"/>
          </a:xfrm>
          <a:noFill/>
        </p:spPr>
        <p:txBody>
          <a:bodyPr anchor="t">
            <a:normAutofit/>
          </a:bodyPr>
          <a:lstStyle/>
          <a:p>
            <a:pPr marL="514350" indent="-514350" algn="just">
              <a:buFont typeface="+mj-lt"/>
              <a:buAutoNum type="arabicPeriod"/>
            </a:pPr>
            <a:r>
              <a:rPr lang="en-US" sz="2400" b="1" i="1" dirty="0"/>
              <a:t>‘Towards Learning How to Properly Play UNO with the </a:t>
            </a:r>
            <a:r>
              <a:rPr lang="en-US" sz="2400" b="1" i="1" dirty="0" err="1"/>
              <a:t>iCub</a:t>
            </a:r>
            <a:r>
              <a:rPr lang="en-US" sz="2400" b="1" i="1" dirty="0"/>
              <a:t> Robot’ </a:t>
            </a:r>
            <a:r>
              <a:rPr lang="en-US" sz="2400" dirty="0"/>
              <a:t>by Pablo Barros, Stefan </a:t>
            </a:r>
            <a:r>
              <a:rPr lang="en-US" sz="2400" dirty="0" err="1"/>
              <a:t>Wermter</a:t>
            </a:r>
            <a:r>
              <a:rPr lang="en-US" sz="2400" dirty="0"/>
              <a:t>, Alessandra </a:t>
            </a:r>
            <a:r>
              <a:rPr lang="en-US" sz="2400" dirty="0" err="1"/>
              <a:t>Sciutti</a:t>
            </a:r>
            <a:r>
              <a:rPr lang="en-US" sz="2400" dirty="0"/>
              <a:t> published in 2019.</a:t>
            </a:r>
          </a:p>
          <a:p>
            <a:pPr marL="514350" indent="-514350" algn="just">
              <a:buFont typeface="+mj-lt"/>
              <a:buAutoNum type="arabicPeriod"/>
            </a:pPr>
            <a:r>
              <a:rPr lang="en-US" sz="2400" b="1" i="1" dirty="0"/>
              <a:t>‘Reinforcement Learning on Spades’</a:t>
            </a:r>
            <a:r>
              <a:rPr lang="en-US" sz="2400" dirty="0"/>
              <a:t> by T Culhane.</a:t>
            </a:r>
          </a:p>
          <a:p>
            <a:pPr marL="514350" indent="-514350" algn="just">
              <a:buFont typeface="+mj-lt"/>
              <a:buAutoNum type="arabicPeriod"/>
            </a:pPr>
            <a:r>
              <a:rPr kumimoji="0" lang="en-US" altLang="en-US" sz="2400" b="1" i="1" u="none" strike="noStrike" cap="none" normalizeH="0" baseline="0" dirty="0">
                <a:ln>
                  <a:noFill/>
                </a:ln>
                <a:effectLst/>
                <a:cs typeface="Arial" panose="020B0604020202020204" pitchFamily="34" charset="0"/>
              </a:rPr>
              <a:t>https://github.com/PhilippThoelke/uno-bot</a:t>
            </a:r>
            <a:r>
              <a:rPr kumimoji="0" lang="en-US" altLang="en-US" sz="2400" b="1" i="1" u="none" strike="noStrike" cap="none" normalizeH="0" baseline="0" dirty="0">
                <a:ln>
                  <a:noFill/>
                </a:ln>
                <a:effectLst/>
              </a:rPr>
              <a:t> </a:t>
            </a:r>
          </a:p>
          <a:p>
            <a:pPr marL="514350" indent="-514350" algn="just">
              <a:buFont typeface="+mj-lt"/>
              <a:buAutoNum type="arabicPeriod"/>
            </a:pPr>
            <a:r>
              <a:rPr kumimoji="0" lang="en-US" altLang="en-US" sz="2400" b="1" i="1" strike="noStrike" cap="none" normalizeH="0" baseline="0" dirty="0">
                <a:ln>
                  <a:noFill/>
                </a:ln>
                <a:effectLst/>
                <a:cs typeface="Arial" panose="020B0604020202020204" pitchFamily="34" charset="0"/>
              </a:rPr>
              <a:t>https://github.com/kyler-harrison/uno-rl</a:t>
            </a:r>
            <a:endParaRPr kumimoji="0" lang="en-US" altLang="en-US" sz="2400" b="1" i="1" strike="noStrike" cap="none" normalizeH="0" baseline="0" dirty="0">
              <a:ln>
                <a:noFill/>
              </a:ln>
              <a:effectLst/>
            </a:endParaRPr>
          </a:p>
          <a:p>
            <a:pPr marL="514350" indent="-514350" algn="just">
              <a:buFont typeface="+mj-lt"/>
              <a:buAutoNum type="arabicPeriod"/>
            </a:pPr>
            <a:endParaRPr lang="en-IN" sz="2400" dirty="0"/>
          </a:p>
        </p:txBody>
      </p:sp>
    </p:spTree>
    <p:extLst>
      <p:ext uri="{BB962C8B-B14F-4D97-AF65-F5344CB8AC3E}">
        <p14:creationId xmlns:p14="http://schemas.microsoft.com/office/powerpoint/2010/main" val="1293582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3CC1D-B686-49C3-8372-3514DD94C993}"/>
              </a:ext>
            </a:extLst>
          </p:cNvPr>
          <p:cNvSpPr>
            <a:spLocks noGrp="1"/>
          </p:cNvSpPr>
          <p:nvPr>
            <p:ph type="title"/>
          </p:nvPr>
        </p:nvSpPr>
        <p:spPr>
          <a:xfrm rot="16200000">
            <a:off x="-1322904" y="2514944"/>
            <a:ext cx="5054601" cy="1955108"/>
          </a:xfrm>
        </p:spPr>
        <p:txBody>
          <a:bodyPr anchor="b">
            <a:normAutofit/>
          </a:bodyPr>
          <a:lstStyle/>
          <a:p>
            <a:pPr algn="r"/>
            <a:r>
              <a:rPr lang="en-IN" sz="4000" dirty="0"/>
              <a:t>MAIN IDEA</a:t>
            </a:r>
          </a:p>
        </p:txBody>
      </p:sp>
      <p:sp>
        <p:nvSpPr>
          <p:cNvPr id="3" name="Content Placeholder 2">
            <a:extLst>
              <a:ext uri="{FF2B5EF4-FFF2-40B4-BE49-F238E27FC236}">
                <a16:creationId xmlns:a16="http://schemas.microsoft.com/office/drawing/2014/main" id="{49EA54E2-71D6-461F-B174-72D0B68ACA4A}"/>
              </a:ext>
            </a:extLst>
          </p:cNvPr>
          <p:cNvSpPr>
            <a:spLocks noGrp="1"/>
          </p:cNvSpPr>
          <p:nvPr>
            <p:ph idx="1"/>
          </p:nvPr>
        </p:nvSpPr>
        <p:spPr>
          <a:xfrm>
            <a:off x="3102654" y="965199"/>
            <a:ext cx="6670520" cy="5559426"/>
          </a:xfrm>
          <a:noFill/>
        </p:spPr>
        <p:txBody>
          <a:bodyPr anchor="t">
            <a:normAutofit fontScale="77500" lnSpcReduction="20000"/>
          </a:bodyPr>
          <a:lstStyle/>
          <a:p>
            <a:pPr marL="514350" indent="-514350" algn="just">
              <a:buFont typeface="+mj-lt"/>
              <a:buAutoNum type="arabicPeriod"/>
            </a:pPr>
            <a:r>
              <a:rPr lang="en-US" sz="2400" b="1" i="1" dirty="0"/>
              <a:t>CARDS</a:t>
            </a:r>
          </a:p>
          <a:p>
            <a:pPr lvl="1" algn="just"/>
            <a:r>
              <a:rPr lang="en-US" sz="2100" b="0" dirty="0">
                <a:solidFill>
                  <a:schemeClr val="tx1"/>
                </a:solidFill>
                <a:effectLst/>
              </a:rPr>
              <a:t>Most granular element of the game</a:t>
            </a:r>
          </a:p>
          <a:p>
            <a:pPr lvl="1" algn="just"/>
            <a:r>
              <a:rPr lang="en-US" sz="2100" dirty="0">
                <a:solidFill>
                  <a:schemeClr val="tx1"/>
                </a:solidFill>
              </a:rPr>
              <a:t>H</a:t>
            </a:r>
            <a:r>
              <a:rPr lang="en-US" sz="2100" b="0" dirty="0">
                <a:solidFill>
                  <a:schemeClr val="tx1"/>
                </a:solidFill>
                <a:effectLst/>
              </a:rPr>
              <a:t>as a “color” and “value” property</a:t>
            </a:r>
          </a:p>
          <a:p>
            <a:pPr lvl="1" algn="just"/>
            <a:r>
              <a:rPr lang="en-US" sz="2100" b="0" dirty="0">
                <a:solidFill>
                  <a:schemeClr val="tx1"/>
                </a:solidFill>
                <a:effectLst/>
              </a:rPr>
              <a:t>Evaluated if it is playable or not, depending upon the currently open card.</a:t>
            </a:r>
            <a:endParaRPr lang="en-US" sz="2100" b="1" dirty="0">
              <a:solidFill>
                <a:schemeClr val="tx1"/>
              </a:solidFill>
            </a:endParaRPr>
          </a:p>
          <a:p>
            <a:pPr marL="514350" indent="-514350" algn="just">
              <a:buFont typeface="+mj-lt"/>
              <a:buAutoNum type="arabicPeriod"/>
            </a:pPr>
            <a:r>
              <a:rPr lang="en-US" sz="2400" b="1" i="1" dirty="0"/>
              <a:t>DECK</a:t>
            </a:r>
          </a:p>
          <a:p>
            <a:pPr lvl="1" algn="just"/>
            <a:r>
              <a:rPr lang="en-US" sz="2100" b="0" dirty="0">
                <a:solidFill>
                  <a:srgbClr val="292929"/>
                </a:solidFill>
                <a:effectLst/>
              </a:rPr>
              <a:t>A fixed list of UNO cards</a:t>
            </a:r>
          </a:p>
          <a:p>
            <a:pPr lvl="1" algn="just"/>
            <a:r>
              <a:rPr lang="en-US" sz="2100" b="0" dirty="0">
                <a:solidFill>
                  <a:srgbClr val="292929"/>
                </a:solidFill>
                <a:effectLst/>
              </a:rPr>
              <a:t>Initialized and shuffled at the beginning of each game</a:t>
            </a:r>
          </a:p>
          <a:p>
            <a:pPr lvl="1" algn="just"/>
            <a:r>
              <a:rPr lang="en-US" sz="2100" b="0" dirty="0">
                <a:solidFill>
                  <a:srgbClr val="292929"/>
                </a:solidFill>
                <a:effectLst/>
              </a:rPr>
              <a:t>Cards drawn from it and can be refilled</a:t>
            </a:r>
            <a:endParaRPr lang="en-US" sz="2100" b="1" dirty="0"/>
          </a:p>
          <a:p>
            <a:pPr marL="514350" indent="-514350" algn="just">
              <a:buFont typeface="+mj-lt"/>
              <a:buAutoNum type="arabicPeriod"/>
            </a:pPr>
            <a:r>
              <a:rPr lang="en-US" sz="2400" b="1" i="1" dirty="0"/>
              <a:t>PLAYER</a:t>
            </a:r>
          </a:p>
          <a:p>
            <a:pPr lvl="1" algn="just"/>
            <a:r>
              <a:rPr lang="en-US" sz="2100" dirty="0">
                <a:solidFill>
                  <a:srgbClr val="292929"/>
                </a:solidFill>
              </a:rPr>
              <a:t>H</a:t>
            </a:r>
            <a:r>
              <a:rPr lang="en-US" sz="2100" b="0" dirty="0">
                <a:solidFill>
                  <a:srgbClr val="292929"/>
                </a:solidFill>
                <a:effectLst/>
              </a:rPr>
              <a:t>as a name, hand cards, and playable hand cards as properties</a:t>
            </a:r>
          </a:p>
          <a:p>
            <a:pPr lvl="1">
              <a:buFont typeface="Arial" panose="020B0604020202020204" pitchFamily="34" charset="0"/>
              <a:buChar char="•"/>
            </a:pPr>
            <a:r>
              <a:rPr lang="en-US" sz="2100" b="0" dirty="0">
                <a:solidFill>
                  <a:srgbClr val="292929"/>
                </a:solidFill>
                <a:effectLst/>
              </a:rPr>
              <a:t>Identifies </a:t>
            </a:r>
            <a:r>
              <a:rPr lang="en-US" sz="2100" b="1" dirty="0">
                <a:solidFill>
                  <a:srgbClr val="292929"/>
                </a:solidFill>
                <a:effectLst/>
              </a:rPr>
              <a:t>current state </a:t>
            </a:r>
            <a:r>
              <a:rPr lang="en-US" sz="2100" b="0" dirty="0">
                <a:solidFill>
                  <a:srgbClr val="292929"/>
                </a:solidFill>
                <a:effectLst/>
              </a:rPr>
              <a:t>(cards he holds etc.)</a:t>
            </a:r>
          </a:p>
          <a:p>
            <a:pPr lvl="1">
              <a:buFont typeface="Arial" panose="020B0604020202020204" pitchFamily="34" charset="0"/>
              <a:buChar char="•"/>
            </a:pPr>
            <a:r>
              <a:rPr lang="en-US" sz="2100" b="0" dirty="0">
                <a:solidFill>
                  <a:srgbClr val="292929"/>
                </a:solidFill>
                <a:effectLst/>
              </a:rPr>
              <a:t>Recognize the </a:t>
            </a:r>
            <a:r>
              <a:rPr lang="en-US" sz="2100" b="1" dirty="0">
                <a:solidFill>
                  <a:srgbClr val="292929"/>
                </a:solidFill>
                <a:effectLst/>
              </a:rPr>
              <a:t>possible actions </a:t>
            </a:r>
            <a:r>
              <a:rPr lang="en-US" sz="2100" b="0" dirty="0">
                <a:solidFill>
                  <a:srgbClr val="292929"/>
                </a:solidFill>
                <a:effectLst/>
              </a:rPr>
              <a:t>(cards he can play)</a:t>
            </a:r>
          </a:p>
          <a:p>
            <a:pPr lvl="1">
              <a:buFont typeface="Arial" panose="020B0604020202020204" pitchFamily="34" charset="0"/>
              <a:buChar char="•"/>
            </a:pPr>
            <a:r>
              <a:rPr lang="en-US" sz="2100" b="0" dirty="0">
                <a:solidFill>
                  <a:srgbClr val="292929"/>
                </a:solidFill>
                <a:effectLst/>
              </a:rPr>
              <a:t>Incorporate </a:t>
            </a:r>
            <a:r>
              <a:rPr lang="en-US" sz="2100" b="1" dirty="0">
                <a:solidFill>
                  <a:srgbClr val="292929"/>
                </a:solidFill>
                <a:effectLst/>
              </a:rPr>
              <a:t>decision making </a:t>
            </a:r>
            <a:r>
              <a:rPr lang="en-US" sz="2100" b="0" dirty="0">
                <a:solidFill>
                  <a:srgbClr val="292929"/>
                </a:solidFill>
                <a:effectLst/>
              </a:rPr>
              <a:t>logic from the RL-agent</a:t>
            </a:r>
            <a:endParaRPr lang="en-US" sz="2100" b="1" dirty="0"/>
          </a:p>
          <a:p>
            <a:pPr marL="514350" indent="-514350" algn="just">
              <a:buFont typeface="+mj-lt"/>
              <a:buAutoNum type="arabicPeriod"/>
            </a:pPr>
            <a:r>
              <a:rPr lang="en-US" sz="2400" b="1" i="1" dirty="0"/>
              <a:t>TURN</a:t>
            </a:r>
          </a:p>
          <a:p>
            <a:pPr lvl="1" algn="just"/>
            <a:r>
              <a:rPr lang="en-US" sz="2100" dirty="0">
                <a:solidFill>
                  <a:srgbClr val="292929"/>
                </a:solidFill>
              </a:rPr>
              <a:t>T</a:t>
            </a:r>
            <a:r>
              <a:rPr lang="en-US" sz="2100" b="0" dirty="0">
                <a:solidFill>
                  <a:srgbClr val="292929"/>
                </a:solidFill>
                <a:effectLst/>
              </a:rPr>
              <a:t>he active player (whose turn it is) either draws or plays a card</a:t>
            </a:r>
            <a:endParaRPr lang="en-US" sz="2100" b="1" dirty="0"/>
          </a:p>
          <a:p>
            <a:pPr marL="514350" indent="-514350" algn="just">
              <a:buFont typeface="+mj-lt"/>
              <a:buAutoNum type="arabicPeriod"/>
            </a:pPr>
            <a:r>
              <a:rPr lang="en-US" sz="2400" b="1" i="1" dirty="0"/>
              <a:t>GAME</a:t>
            </a:r>
          </a:p>
          <a:p>
            <a:pPr lvl="1" algn="just"/>
            <a:r>
              <a:rPr lang="en-US" sz="2200" dirty="0">
                <a:solidFill>
                  <a:srgbClr val="292929"/>
                </a:solidFill>
              </a:rPr>
              <a:t>A</a:t>
            </a:r>
            <a:r>
              <a:rPr lang="en-US" sz="2200" b="0" dirty="0">
                <a:solidFill>
                  <a:srgbClr val="292929"/>
                </a:solidFill>
                <a:effectLst/>
              </a:rPr>
              <a:t> series of turns until any of the players wins</a:t>
            </a:r>
            <a:endParaRPr lang="en-IN" sz="2200" dirty="0"/>
          </a:p>
        </p:txBody>
      </p:sp>
    </p:spTree>
    <p:extLst>
      <p:ext uri="{BB962C8B-B14F-4D97-AF65-F5344CB8AC3E}">
        <p14:creationId xmlns:p14="http://schemas.microsoft.com/office/powerpoint/2010/main" val="877626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3CC1D-B686-49C3-8372-3514DD94C993}"/>
              </a:ext>
            </a:extLst>
          </p:cNvPr>
          <p:cNvSpPr>
            <a:spLocks noGrp="1"/>
          </p:cNvSpPr>
          <p:nvPr>
            <p:ph type="title"/>
          </p:nvPr>
        </p:nvSpPr>
        <p:spPr>
          <a:xfrm rot="16200000">
            <a:off x="-1410215" y="2427633"/>
            <a:ext cx="5229224" cy="1955108"/>
          </a:xfrm>
        </p:spPr>
        <p:txBody>
          <a:bodyPr anchor="b">
            <a:normAutofit/>
          </a:bodyPr>
          <a:lstStyle/>
          <a:p>
            <a:pPr algn="r"/>
            <a:r>
              <a:rPr lang="en-US" sz="3600" b="1" dirty="0">
                <a:solidFill>
                  <a:schemeClr val="tx1"/>
                </a:solidFill>
              </a:rPr>
              <a:t>CHARACTERISTICS</a:t>
            </a:r>
            <a:endParaRPr lang="en-IN" sz="3600" dirty="0">
              <a:solidFill>
                <a:schemeClr val="tx1"/>
              </a:solidFill>
            </a:endParaRPr>
          </a:p>
        </p:txBody>
      </p:sp>
      <p:sp>
        <p:nvSpPr>
          <p:cNvPr id="3" name="Content Placeholder 2">
            <a:extLst>
              <a:ext uri="{FF2B5EF4-FFF2-40B4-BE49-F238E27FC236}">
                <a16:creationId xmlns:a16="http://schemas.microsoft.com/office/drawing/2014/main" id="{49EA54E2-71D6-461F-B174-72D0B68ACA4A}"/>
              </a:ext>
            </a:extLst>
          </p:cNvPr>
          <p:cNvSpPr>
            <a:spLocks noGrp="1"/>
          </p:cNvSpPr>
          <p:nvPr>
            <p:ph idx="1"/>
          </p:nvPr>
        </p:nvSpPr>
        <p:spPr>
          <a:xfrm>
            <a:off x="3045504" y="933451"/>
            <a:ext cx="6670520" cy="3638550"/>
          </a:xfrm>
          <a:noFill/>
        </p:spPr>
        <p:txBody>
          <a:bodyPr anchor="t">
            <a:normAutofit/>
          </a:bodyPr>
          <a:lstStyle/>
          <a:p>
            <a:pPr marL="0" indent="0" algn="just">
              <a:lnSpc>
                <a:spcPct val="100000"/>
              </a:lnSpc>
              <a:buNone/>
            </a:pPr>
            <a:r>
              <a:rPr lang="en-US" sz="2400" dirty="0">
                <a:solidFill>
                  <a:srgbClr val="292929"/>
                </a:solidFill>
              </a:rPr>
              <a:t>The </a:t>
            </a:r>
            <a:r>
              <a:rPr lang="en-US" sz="2400" b="0" i="0" dirty="0">
                <a:solidFill>
                  <a:srgbClr val="292929"/>
                </a:solidFill>
                <a:effectLst/>
              </a:rPr>
              <a:t>game has been framed as a finite </a:t>
            </a:r>
            <a:r>
              <a:rPr lang="en-US" sz="2400" b="1" i="0" dirty="0">
                <a:solidFill>
                  <a:srgbClr val="292929"/>
                </a:solidFill>
                <a:effectLst/>
              </a:rPr>
              <a:t>Markov Decision Process (MDP)</a:t>
            </a:r>
            <a:r>
              <a:rPr lang="en-US" sz="2400" b="0" i="0" dirty="0">
                <a:solidFill>
                  <a:srgbClr val="292929"/>
                </a:solidFill>
                <a:effectLst/>
              </a:rPr>
              <a:t>, with </a:t>
            </a:r>
            <a:r>
              <a:rPr lang="en-US" sz="2000" b="0" dirty="0">
                <a:solidFill>
                  <a:srgbClr val="292929"/>
                </a:solidFill>
                <a:effectLst/>
              </a:rPr>
              <a:t>following characteristics:</a:t>
            </a:r>
            <a:endParaRPr lang="en-US" sz="2000" b="1" i="1" dirty="0"/>
          </a:p>
          <a:p>
            <a:pPr marL="617220" lvl="1" indent="-342900">
              <a:lnSpc>
                <a:spcPct val="100000"/>
              </a:lnSpc>
              <a:buFont typeface="+mj-lt"/>
              <a:buAutoNum type="alphaLcParenR"/>
            </a:pPr>
            <a:r>
              <a:rPr lang="en-US" sz="2000" b="1" i="1" dirty="0">
                <a:solidFill>
                  <a:srgbClr val="292929"/>
                </a:solidFill>
                <a:effectLst/>
              </a:rPr>
              <a:t>States</a:t>
            </a:r>
            <a:r>
              <a:rPr lang="en-US" sz="2000" b="1" dirty="0">
                <a:solidFill>
                  <a:srgbClr val="292929"/>
                </a:solidFill>
                <a:effectLst/>
              </a:rPr>
              <a:t>:</a:t>
            </a:r>
            <a:r>
              <a:rPr lang="en-US" sz="2000" b="0" dirty="0">
                <a:solidFill>
                  <a:srgbClr val="292929"/>
                </a:solidFill>
                <a:effectLst/>
              </a:rPr>
              <a:t> Each step of the game can be described by a state</a:t>
            </a:r>
          </a:p>
          <a:p>
            <a:pPr marL="617220" lvl="1" indent="-342900">
              <a:lnSpc>
                <a:spcPct val="100000"/>
              </a:lnSpc>
              <a:buFont typeface="+mj-lt"/>
              <a:buAutoNum type="alphaLcParenR"/>
            </a:pPr>
            <a:r>
              <a:rPr lang="en-US" sz="2000" b="1" i="1" dirty="0">
                <a:solidFill>
                  <a:srgbClr val="292929"/>
                </a:solidFill>
                <a:effectLst/>
              </a:rPr>
              <a:t>Actions</a:t>
            </a:r>
            <a:r>
              <a:rPr lang="en-US" sz="2000" b="1" dirty="0">
                <a:solidFill>
                  <a:srgbClr val="292929"/>
                </a:solidFill>
                <a:effectLst/>
              </a:rPr>
              <a:t>:</a:t>
            </a:r>
            <a:r>
              <a:rPr lang="en-US" sz="2000" b="0" dirty="0">
                <a:solidFill>
                  <a:srgbClr val="292929"/>
                </a:solidFill>
                <a:effectLst/>
              </a:rPr>
              <a:t> The agent interacts with the game by taking actions</a:t>
            </a:r>
            <a:r>
              <a:rPr lang="en-US" sz="2000" b="1" dirty="0">
                <a:solidFill>
                  <a:srgbClr val="292929"/>
                </a:solidFill>
                <a:effectLst/>
              </a:rPr>
              <a:t> </a:t>
            </a:r>
            <a:r>
              <a:rPr lang="en-US" sz="2000" b="0" dirty="0">
                <a:solidFill>
                  <a:srgbClr val="292929"/>
                </a:solidFill>
                <a:effectLst/>
              </a:rPr>
              <a:t>based on the state he is in</a:t>
            </a:r>
          </a:p>
          <a:p>
            <a:pPr marL="617220" lvl="1" indent="-342900">
              <a:lnSpc>
                <a:spcPct val="100000"/>
              </a:lnSpc>
              <a:buFont typeface="+mj-lt"/>
              <a:buAutoNum type="alphaLcParenR"/>
            </a:pPr>
            <a:r>
              <a:rPr lang="en-US" sz="2000" b="1" i="1" dirty="0">
                <a:solidFill>
                  <a:srgbClr val="292929"/>
                </a:solidFill>
                <a:effectLst/>
              </a:rPr>
              <a:t>Rewards</a:t>
            </a:r>
            <a:r>
              <a:rPr lang="en-US" sz="2000" b="1" dirty="0">
                <a:solidFill>
                  <a:srgbClr val="292929"/>
                </a:solidFill>
                <a:effectLst/>
              </a:rPr>
              <a:t>:</a:t>
            </a:r>
            <a:r>
              <a:rPr lang="en-US" sz="2000" b="0" dirty="0">
                <a:solidFill>
                  <a:srgbClr val="292929"/>
                </a:solidFill>
                <a:effectLst/>
              </a:rPr>
              <a:t> Taking certain actions can lead to a desirable terminal state (e.g. winning the game), which is rewarded</a:t>
            </a:r>
          </a:p>
          <a:p>
            <a:pPr marL="514350" indent="-514350" algn="just">
              <a:lnSpc>
                <a:spcPct val="100000"/>
              </a:lnSpc>
              <a:buFont typeface="+mj-lt"/>
              <a:buAutoNum type="arabicPeriod"/>
            </a:pPr>
            <a:endParaRPr lang="en-IN" sz="2400" dirty="0"/>
          </a:p>
        </p:txBody>
      </p:sp>
      <p:graphicFrame>
        <p:nvGraphicFramePr>
          <p:cNvPr id="4" name="Table 4">
            <a:extLst>
              <a:ext uri="{FF2B5EF4-FFF2-40B4-BE49-F238E27FC236}">
                <a16:creationId xmlns:a16="http://schemas.microsoft.com/office/drawing/2014/main" id="{685A6C87-C90F-4A24-9637-278FB5280974}"/>
              </a:ext>
            </a:extLst>
          </p:cNvPr>
          <p:cNvGraphicFramePr>
            <a:graphicFrameLocks noGrp="1"/>
          </p:cNvGraphicFramePr>
          <p:nvPr>
            <p:extLst>
              <p:ext uri="{D42A27DB-BD31-4B8C-83A1-F6EECF244321}">
                <p14:modId xmlns:p14="http://schemas.microsoft.com/office/powerpoint/2010/main" val="843686482"/>
              </p:ext>
            </p:extLst>
          </p:nvPr>
        </p:nvGraphicFramePr>
        <p:xfrm>
          <a:off x="3045504" y="4716332"/>
          <a:ext cx="6834487" cy="2026920"/>
        </p:xfrm>
        <a:graphic>
          <a:graphicData uri="http://schemas.openxmlformats.org/drawingml/2006/table">
            <a:tbl>
              <a:tblPr firstRow="1" bandRow="1">
                <a:tableStyleId>{5C22544A-7EE6-4342-B048-85BDC9FD1C3A}</a:tableStyleId>
              </a:tblPr>
              <a:tblGrid>
                <a:gridCol w="4517346">
                  <a:extLst>
                    <a:ext uri="{9D8B030D-6E8A-4147-A177-3AD203B41FA5}">
                      <a16:colId xmlns:a16="http://schemas.microsoft.com/office/drawing/2014/main" val="1513745105"/>
                    </a:ext>
                  </a:extLst>
                </a:gridCol>
                <a:gridCol w="295275">
                  <a:extLst>
                    <a:ext uri="{9D8B030D-6E8A-4147-A177-3AD203B41FA5}">
                      <a16:colId xmlns:a16="http://schemas.microsoft.com/office/drawing/2014/main" val="3876061139"/>
                    </a:ext>
                  </a:extLst>
                </a:gridCol>
                <a:gridCol w="276225">
                  <a:extLst>
                    <a:ext uri="{9D8B030D-6E8A-4147-A177-3AD203B41FA5}">
                      <a16:colId xmlns:a16="http://schemas.microsoft.com/office/drawing/2014/main" val="3956311249"/>
                    </a:ext>
                  </a:extLst>
                </a:gridCol>
                <a:gridCol w="266700">
                  <a:extLst>
                    <a:ext uri="{9D8B030D-6E8A-4147-A177-3AD203B41FA5}">
                      <a16:colId xmlns:a16="http://schemas.microsoft.com/office/drawing/2014/main" val="631997024"/>
                    </a:ext>
                  </a:extLst>
                </a:gridCol>
                <a:gridCol w="228600">
                  <a:extLst>
                    <a:ext uri="{9D8B030D-6E8A-4147-A177-3AD203B41FA5}">
                      <a16:colId xmlns:a16="http://schemas.microsoft.com/office/drawing/2014/main" val="1803238395"/>
                    </a:ext>
                  </a:extLst>
                </a:gridCol>
                <a:gridCol w="219075">
                  <a:extLst>
                    <a:ext uri="{9D8B030D-6E8A-4147-A177-3AD203B41FA5}">
                      <a16:colId xmlns:a16="http://schemas.microsoft.com/office/drawing/2014/main" val="1201196082"/>
                    </a:ext>
                  </a:extLst>
                </a:gridCol>
                <a:gridCol w="247650">
                  <a:extLst>
                    <a:ext uri="{9D8B030D-6E8A-4147-A177-3AD203B41FA5}">
                      <a16:colId xmlns:a16="http://schemas.microsoft.com/office/drawing/2014/main" val="4193282013"/>
                    </a:ext>
                  </a:extLst>
                </a:gridCol>
                <a:gridCol w="238125">
                  <a:extLst>
                    <a:ext uri="{9D8B030D-6E8A-4147-A177-3AD203B41FA5}">
                      <a16:colId xmlns:a16="http://schemas.microsoft.com/office/drawing/2014/main" val="80217424"/>
                    </a:ext>
                  </a:extLst>
                </a:gridCol>
                <a:gridCol w="285750">
                  <a:extLst>
                    <a:ext uri="{9D8B030D-6E8A-4147-A177-3AD203B41FA5}">
                      <a16:colId xmlns:a16="http://schemas.microsoft.com/office/drawing/2014/main" val="2386464857"/>
                    </a:ext>
                  </a:extLst>
                </a:gridCol>
                <a:gridCol w="259741">
                  <a:extLst>
                    <a:ext uri="{9D8B030D-6E8A-4147-A177-3AD203B41FA5}">
                      <a16:colId xmlns:a16="http://schemas.microsoft.com/office/drawing/2014/main" val="4076190902"/>
                    </a:ext>
                  </a:extLst>
                </a:gridCol>
              </a:tblGrid>
              <a:tr h="370840">
                <a:tc>
                  <a:txBody>
                    <a:bodyPr/>
                    <a:lstStyle/>
                    <a:p>
                      <a:pPr algn="ctr"/>
                      <a:r>
                        <a:rPr lang="en-IN" dirty="0">
                          <a:solidFill>
                            <a:srgbClr val="C00000"/>
                          </a:solidFill>
                        </a:rPr>
                        <a:t>States</a:t>
                      </a:r>
                    </a:p>
                  </a:txBody>
                  <a:tcPr anchor="b">
                    <a:solidFill>
                      <a:schemeClr val="bg1"/>
                    </a:solidFill>
                  </a:tcPr>
                </a:tc>
                <a:tc>
                  <a:txBody>
                    <a:bodyPr/>
                    <a:lstStyle/>
                    <a:p>
                      <a:pPr algn="ctr"/>
                      <a:r>
                        <a:rPr lang="en-IN" dirty="0"/>
                        <a:t>Red</a:t>
                      </a:r>
                    </a:p>
                  </a:txBody>
                  <a:tcPr/>
                </a:tc>
                <a:tc>
                  <a:txBody>
                    <a:bodyPr/>
                    <a:lstStyle/>
                    <a:p>
                      <a:pPr algn="ctr"/>
                      <a:r>
                        <a:rPr lang="en-IN" dirty="0" err="1"/>
                        <a:t>Grn</a:t>
                      </a:r>
                      <a:endParaRPr lang="en-IN" dirty="0"/>
                    </a:p>
                  </a:txBody>
                  <a:tcPr/>
                </a:tc>
                <a:tc>
                  <a:txBody>
                    <a:bodyPr/>
                    <a:lstStyle/>
                    <a:p>
                      <a:pPr algn="ctr"/>
                      <a:r>
                        <a:rPr lang="en-IN" dirty="0"/>
                        <a:t>Blu</a:t>
                      </a:r>
                    </a:p>
                  </a:txBody>
                  <a:tcPr/>
                </a:tc>
                <a:tc>
                  <a:txBody>
                    <a:bodyPr/>
                    <a:lstStyle/>
                    <a:p>
                      <a:pPr algn="ctr"/>
                      <a:r>
                        <a:rPr lang="en-IN" dirty="0" err="1"/>
                        <a:t>Ylw</a:t>
                      </a:r>
                      <a:endParaRPr lang="en-IN" dirty="0"/>
                    </a:p>
                  </a:txBody>
                  <a:tcPr/>
                </a:tc>
                <a:tc>
                  <a:txBody>
                    <a:bodyPr/>
                    <a:lstStyle/>
                    <a:p>
                      <a:pPr algn="ctr"/>
                      <a:r>
                        <a:rPr lang="en-IN" dirty="0" err="1"/>
                        <a:t>Skp</a:t>
                      </a:r>
                      <a:endParaRPr lang="en-IN" dirty="0"/>
                    </a:p>
                  </a:txBody>
                  <a:tcPr/>
                </a:tc>
                <a:tc>
                  <a:txBody>
                    <a:bodyPr/>
                    <a:lstStyle/>
                    <a:p>
                      <a:pPr algn="ctr"/>
                      <a:r>
                        <a:rPr lang="en-IN" dirty="0"/>
                        <a:t>Rev</a:t>
                      </a:r>
                    </a:p>
                  </a:txBody>
                  <a:tcPr/>
                </a:tc>
                <a:tc>
                  <a:txBody>
                    <a:bodyPr/>
                    <a:lstStyle/>
                    <a:p>
                      <a:pPr algn="ctr"/>
                      <a:r>
                        <a:rPr lang="en-IN" dirty="0"/>
                        <a:t>+2</a:t>
                      </a:r>
                    </a:p>
                  </a:txBody>
                  <a:tcPr/>
                </a:tc>
                <a:tc>
                  <a:txBody>
                    <a:bodyPr/>
                    <a:lstStyle/>
                    <a:p>
                      <a:pPr algn="ctr"/>
                      <a:r>
                        <a:rPr lang="en-IN" dirty="0"/>
                        <a:t>+4</a:t>
                      </a:r>
                    </a:p>
                  </a:txBody>
                  <a:tcPr/>
                </a:tc>
                <a:tc>
                  <a:txBody>
                    <a:bodyPr/>
                    <a:lstStyle/>
                    <a:p>
                      <a:pPr algn="ctr"/>
                      <a:r>
                        <a:rPr lang="en-IN" dirty="0" err="1"/>
                        <a:t>Wld</a:t>
                      </a:r>
                      <a:endParaRPr lang="en-IN" dirty="0"/>
                    </a:p>
                  </a:txBody>
                  <a:tcPr/>
                </a:tc>
                <a:extLst>
                  <a:ext uri="{0D108BD9-81ED-4DB2-BD59-A6C34878D82A}">
                    <a16:rowId xmlns:a16="http://schemas.microsoft.com/office/drawing/2014/main" val="3565524154"/>
                  </a:ext>
                </a:extLst>
              </a:tr>
              <a:tr h="370840">
                <a:tc>
                  <a:txBody>
                    <a:bodyPr/>
                    <a:lstStyle/>
                    <a:p>
                      <a:r>
                        <a:rPr lang="en-IN" b="1" dirty="0"/>
                        <a:t>(“Red”,2,0,1,0,0,1,0,1,0,2,0,0,0,0,1,0)</a:t>
                      </a:r>
                    </a:p>
                  </a:txBody>
                  <a:tcPr/>
                </a:tc>
                <a:tc>
                  <a:txBody>
                    <a:bodyPr/>
                    <a:lstStyle/>
                    <a:p>
                      <a:r>
                        <a:rPr lang="en-IN" b="1" dirty="0"/>
                        <a:t>1</a:t>
                      </a:r>
                    </a:p>
                  </a:txBody>
                  <a:tcPr/>
                </a:tc>
                <a:tc>
                  <a:txBody>
                    <a:bodyPr/>
                    <a:lstStyle/>
                    <a:p>
                      <a:r>
                        <a:rPr lang="en-IN" b="1" dirty="0"/>
                        <a:t>0</a:t>
                      </a:r>
                    </a:p>
                  </a:txBody>
                  <a:tcPr/>
                </a:tc>
                <a:tc>
                  <a:txBody>
                    <a:bodyPr/>
                    <a:lstStyle/>
                    <a:p>
                      <a:r>
                        <a:rPr lang="en-IN" b="1" dirty="0"/>
                        <a:t>0</a:t>
                      </a:r>
                    </a:p>
                  </a:txBody>
                  <a:tcPr/>
                </a:tc>
                <a:tc>
                  <a:txBody>
                    <a:bodyPr/>
                    <a:lstStyle/>
                    <a:p>
                      <a:r>
                        <a:rPr lang="en-IN" b="1" dirty="0"/>
                        <a:t>0</a:t>
                      </a:r>
                    </a:p>
                  </a:txBody>
                  <a:tcPr/>
                </a:tc>
                <a:tc>
                  <a:txBody>
                    <a:bodyPr/>
                    <a:lstStyle/>
                    <a:p>
                      <a:r>
                        <a:rPr lang="en-IN" b="1" dirty="0"/>
                        <a:t>0</a:t>
                      </a:r>
                    </a:p>
                  </a:txBody>
                  <a:tcPr/>
                </a:tc>
                <a:tc>
                  <a:txBody>
                    <a:bodyPr/>
                    <a:lstStyle/>
                    <a:p>
                      <a:r>
                        <a:rPr lang="en-IN" b="1" dirty="0"/>
                        <a:t>0</a:t>
                      </a:r>
                    </a:p>
                  </a:txBody>
                  <a:tcPr/>
                </a:tc>
                <a:tc>
                  <a:txBody>
                    <a:bodyPr/>
                    <a:lstStyle/>
                    <a:p>
                      <a:r>
                        <a:rPr lang="en-IN" b="1" dirty="0"/>
                        <a:t>0</a:t>
                      </a:r>
                    </a:p>
                  </a:txBody>
                  <a:tcPr/>
                </a:tc>
                <a:tc>
                  <a:txBody>
                    <a:bodyPr/>
                    <a:lstStyle/>
                    <a:p>
                      <a:r>
                        <a:rPr lang="en-IN" b="1" dirty="0"/>
                        <a:t>0</a:t>
                      </a:r>
                    </a:p>
                  </a:txBody>
                  <a:tcPr/>
                </a:tc>
                <a:tc>
                  <a:txBody>
                    <a:bodyPr/>
                    <a:lstStyle/>
                    <a:p>
                      <a:r>
                        <a:rPr lang="en-IN" b="1" dirty="0"/>
                        <a:t>0</a:t>
                      </a:r>
                    </a:p>
                  </a:txBody>
                  <a:tcPr/>
                </a:tc>
                <a:extLst>
                  <a:ext uri="{0D108BD9-81ED-4DB2-BD59-A6C34878D82A}">
                    <a16:rowId xmlns:a16="http://schemas.microsoft.com/office/drawing/2014/main" val="74158784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t>(“Green”,2,1,1,0,0,1,0,1,1,2,0,0,0,0,1,0)</a:t>
                      </a:r>
                    </a:p>
                  </a:txBody>
                  <a:tcPr/>
                </a:tc>
                <a:tc>
                  <a:txBody>
                    <a:bodyPr/>
                    <a:lstStyle/>
                    <a:p>
                      <a:r>
                        <a:rPr lang="en-IN" b="1" dirty="0"/>
                        <a:t>0</a:t>
                      </a:r>
                    </a:p>
                  </a:txBody>
                  <a:tcPr/>
                </a:tc>
                <a:tc>
                  <a:txBody>
                    <a:bodyPr/>
                    <a:lstStyle/>
                    <a:p>
                      <a:r>
                        <a:rPr lang="en-IN" b="1" dirty="0"/>
                        <a:t>1</a:t>
                      </a:r>
                    </a:p>
                  </a:txBody>
                  <a:tcPr/>
                </a:tc>
                <a:tc>
                  <a:txBody>
                    <a:bodyPr/>
                    <a:lstStyle/>
                    <a:p>
                      <a:r>
                        <a:rPr lang="en-IN" b="1" dirty="0"/>
                        <a:t>0</a:t>
                      </a:r>
                    </a:p>
                  </a:txBody>
                  <a:tcPr/>
                </a:tc>
                <a:tc>
                  <a:txBody>
                    <a:bodyPr/>
                    <a:lstStyle/>
                    <a:p>
                      <a:r>
                        <a:rPr lang="en-IN" b="1" dirty="0"/>
                        <a:t>0</a:t>
                      </a:r>
                    </a:p>
                  </a:txBody>
                  <a:tcPr/>
                </a:tc>
                <a:tc>
                  <a:txBody>
                    <a:bodyPr/>
                    <a:lstStyle/>
                    <a:p>
                      <a:r>
                        <a:rPr lang="en-IN" b="1" dirty="0"/>
                        <a:t>0</a:t>
                      </a:r>
                    </a:p>
                  </a:txBody>
                  <a:tcPr/>
                </a:tc>
                <a:tc>
                  <a:txBody>
                    <a:bodyPr/>
                    <a:lstStyle/>
                    <a:p>
                      <a:r>
                        <a:rPr lang="en-IN" b="1" dirty="0"/>
                        <a:t>0</a:t>
                      </a:r>
                    </a:p>
                  </a:txBody>
                  <a:tcPr/>
                </a:tc>
                <a:tc>
                  <a:txBody>
                    <a:bodyPr/>
                    <a:lstStyle/>
                    <a:p>
                      <a:r>
                        <a:rPr lang="en-IN" b="1" dirty="0"/>
                        <a:t>0</a:t>
                      </a:r>
                    </a:p>
                  </a:txBody>
                  <a:tcPr/>
                </a:tc>
                <a:tc>
                  <a:txBody>
                    <a:bodyPr/>
                    <a:lstStyle/>
                    <a:p>
                      <a:r>
                        <a:rPr lang="en-IN" b="1" dirty="0"/>
                        <a:t>0</a:t>
                      </a:r>
                    </a:p>
                  </a:txBody>
                  <a:tcPr/>
                </a:tc>
                <a:tc>
                  <a:txBody>
                    <a:bodyPr/>
                    <a:lstStyle/>
                    <a:p>
                      <a:r>
                        <a:rPr lang="en-IN" b="1" dirty="0"/>
                        <a:t>0</a:t>
                      </a:r>
                    </a:p>
                  </a:txBody>
                  <a:tcPr/>
                </a:tc>
                <a:extLst>
                  <a:ext uri="{0D108BD9-81ED-4DB2-BD59-A6C34878D82A}">
                    <a16:rowId xmlns:a16="http://schemas.microsoft.com/office/drawing/2014/main" val="36579592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t>(“Blue”,2,0,0,0,0,1,0,1,0,2,0,0,0,0,1,0)</a:t>
                      </a:r>
                    </a:p>
                  </a:txBody>
                  <a:tcPr/>
                </a:tc>
                <a:tc>
                  <a:txBody>
                    <a:bodyPr/>
                    <a:lstStyle/>
                    <a:p>
                      <a:r>
                        <a:rPr lang="en-IN" b="1" dirty="0"/>
                        <a:t>0</a:t>
                      </a:r>
                    </a:p>
                  </a:txBody>
                  <a:tcPr/>
                </a:tc>
                <a:tc>
                  <a:txBody>
                    <a:bodyPr/>
                    <a:lstStyle/>
                    <a:p>
                      <a:r>
                        <a:rPr lang="en-IN" b="1" dirty="0"/>
                        <a:t>0</a:t>
                      </a:r>
                    </a:p>
                  </a:txBody>
                  <a:tcPr/>
                </a:tc>
                <a:tc>
                  <a:txBody>
                    <a:bodyPr/>
                    <a:lstStyle/>
                    <a:p>
                      <a:r>
                        <a:rPr lang="en-IN" b="1" dirty="0"/>
                        <a:t>1</a:t>
                      </a:r>
                    </a:p>
                  </a:txBody>
                  <a:tcPr/>
                </a:tc>
                <a:tc>
                  <a:txBody>
                    <a:bodyPr/>
                    <a:lstStyle/>
                    <a:p>
                      <a:r>
                        <a:rPr lang="en-IN" b="1" dirty="0"/>
                        <a:t>0</a:t>
                      </a:r>
                    </a:p>
                  </a:txBody>
                  <a:tcPr/>
                </a:tc>
                <a:tc>
                  <a:txBody>
                    <a:bodyPr/>
                    <a:lstStyle/>
                    <a:p>
                      <a:r>
                        <a:rPr lang="en-IN" b="1" dirty="0"/>
                        <a:t>0</a:t>
                      </a:r>
                    </a:p>
                  </a:txBody>
                  <a:tcPr/>
                </a:tc>
                <a:tc>
                  <a:txBody>
                    <a:bodyPr/>
                    <a:lstStyle/>
                    <a:p>
                      <a:r>
                        <a:rPr lang="en-IN" b="1" dirty="0"/>
                        <a:t>0</a:t>
                      </a:r>
                    </a:p>
                  </a:txBody>
                  <a:tcPr/>
                </a:tc>
                <a:tc>
                  <a:txBody>
                    <a:bodyPr/>
                    <a:lstStyle/>
                    <a:p>
                      <a:r>
                        <a:rPr lang="en-IN" b="1" dirty="0"/>
                        <a:t>0</a:t>
                      </a:r>
                    </a:p>
                  </a:txBody>
                  <a:tcPr/>
                </a:tc>
                <a:tc>
                  <a:txBody>
                    <a:bodyPr/>
                    <a:lstStyle/>
                    <a:p>
                      <a:r>
                        <a:rPr lang="en-IN" b="1" dirty="0"/>
                        <a:t>0</a:t>
                      </a:r>
                    </a:p>
                  </a:txBody>
                  <a:tcPr/>
                </a:tc>
                <a:tc>
                  <a:txBody>
                    <a:bodyPr/>
                    <a:lstStyle/>
                    <a:p>
                      <a:r>
                        <a:rPr lang="en-IN" b="1" dirty="0"/>
                        <a:t>0</a:t>
                      </a:r>
                    </a:p>
                  </a:txBody>
                  <a:tcPr/>
                </a:tc>
                <a:extLst>
                  <a:ext uri="{0D108BD9-81ED-4DB2-BD59-A6C34878D82A}">
                    <a16:rowId xmlns:a16="http://schemas.microsoft.com/office/drawing/2014/main" val="1233097962"/>
                  </a:ext>
                </a:extLst>
              </a:tr>
            </a:tbl>
          </a:graphicData>
        </a:graphic>
      </p:graphicFrame>
      <p:grpSp>
        <p:nvGrpSpPr>
          <p:cNvPr id="31" name="Group 30">
            <a:extLst>
              <a:ext uri="{FF2B5EF4-FFF2-40B4-BE49-F238E27FC236}">
                <a16:creationId xmlns:a16="http://schemas.microsoft.com/office/drawing/2014/main" id="{4B8324B8-052D-45FB-ADC5-B83DFB3654D7}"/>
              </a:ext>
            </a:extLst>
          </p:cNvPr>
          <p:cNvGrpSpPr/>
          <p:nvPr/>
        </p:nvGrpSpPr>
        <p:grpSpPr>
          <a:xfrm>
            <a:off x="7584925" y="4181020"/>
            <a:ext cx="3735565" cy="2562232"/>
            <a:chOff x="7575530" y="4036689"/>
            <a:chExt cx="3735565" cy="2562232"/>
          </a:xfrm>
        </p:grpSpPr>
        <p:sp>
          <p:nvSpPr>
            <p:cNvPr id="5" name="Right Brace 4">
              <a:extLst>
                <a:ext uri="{FF2B5EF4-FFF2-40B4-BE49-F238E27FC236}">
                  <a16:creationId xmlns:a16="http://schemas.microsoft.com/office/drawing/2014/main" id="{76C15877-B3A0-43E9-8742-3894AC8239FA}"/>
                </a:ext>
              </a:extLst>
            </p:cNvPr>
            <p:cNvSpPr/>
            <p:nvPr/>
          </p:nvSpPr>
          <p:spPr>
            <a:xfrm rot="16200000">
              <a:off x="8586569" y="3315949"/>
              <a:ext cx="282384" cy="2304462"/>
            </a:xfrm>
            <a:prstGeom prst="rightBrace">
              <a:avLst>
                <a:gd name="adj1" fmla="val 8333"/>
                <a:gd name="adj2" fmla="val 55787"/>
              </a:avLst>
            </a:prstGeom>
            <a:ln w="2222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entury Schoolbook" panose="02040604050505020304"/>
                <a:ea typeface="+mn-ea"/>
                <a:cs typeface="+mn-cs"/>
              </a:endParaRPr>
            </a:p>
          </p:txBody>
        </p:sp>
        <p:sp>
          <p:nvSpPr>
            <p:cNvPr id="6" name="Oval 5">
              <a:extLst>
                <a:ext uri="{FF2B5EF4-FFF2-40B4-BE49-F238E27FC236}">
                  <a16:creationId xmlns:a16="http://schemas.microsoft.com/office/drawing/2014/main" id="{4C15E6DF-89F3-4955-AA1F-436E32C13130}"/>
                </a:ext>
              </a:extLst>
            </p:cNvPr>
            <p:cNvSpPr/>
            <p:nvPr/>
          </p:nvSpPr>
          <p:spPr>
            <a:xfrm>
              <a:off x="7603533" y="5514975"/>
              <a:ext cx="266683" cy="389513"/>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10" name="Oval 9">
              <a:extLst>
                <a:ext uri="{FF2B5EF4-FFF2-40B4-BE49-F238E27FC236}">
                  <a16:creationId xmlns:a16="http://schemas.microsoft.com/office/drawing/2014/main" id="{111879AB-4A92-42AF-8AAC-09BB12F0E209}"/>
                </a:ext>
              </a:extLst>
            </p:cNvPr>
            <p:cNvSpPr/>
            <p:nvPr/>
          </p:nvSpPr>
          <p:spPr>
            <a:xfrm>
              <a:off x="7891927" y="5872102"/>
              <a:ext cx="237211" cy="389513"/>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7" name="TextBox 6">
              <a:extLst>
                <a:ext uri="{FF2B5EF4-FFF2-40B4-BE49-F238E27FC236}">
                  <a16:creationId xmlns:a16="http://schemas.microsoft.com/office/drawing/2014/main" id="{24FE7365-F7B0-41CE-A43E-BD16CEB1EE6E}"/>
                </a:ext>
              </a:extLst>
            </p:cNvPr>
            <p:cNvSpPr txBox="1"/>
            <p:nvPr/>
          </p:nvSpPr>
          <p:spPr>
            <a:xfrm>
              <a:off x="8410360" y="4036689"/>
              <a:ext cx="103105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C00000"/>
                  </a:solidFill>
                  <a:effectLst/>
                  <a:uLnTx/>
                  <a:uFillTx/>
                  <a:latin typeface="Century Schoolbook" panose="02040604050505020304"/>
                  <a:ea typeface="+mn-ea"/>
                  <a:cs typeface="+mn-cs"/>
                </a:rPr>
                <a:t>Actions</a:t>
              </a:r>
            </a:p>
          </p:txBody>
        </p:sp>
        <p:cxnSp>
          <p:nvCxnSpPr>
            <p:cNvPr id="9" name="Straight Arrow Connector 8">
              <a:extLst>
                <a:ext uri="{FF2B5EF4-FFF2-40B4-BE49-F238E27FC236}">
                  <a16:creationId xmlns:a16="http://schemas.microsoft.com/office/drawing/2014/main" id="{7545D552-C6D5-470C-99A4-40B61CD66320}"/>
                </a:ext>
              </a:extLst>
            </p:cNvPr>
            <p:cNvCxnSpPr>
              <a:cxnSpLocks/>
            </p:cNvCxnSpPr>
            <p:nvPr/>
          </p:nvCxnSpPr>
          <p:spPr>
            <a:xfrm flipH="1" flipV="1">
              <a:off x="7915275" y="5580487"/>
              <a:ext cx="2343150" cy="10252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1EF0BCD-FD37-41E2-A640-898A9AEF0910}"/>
                </a:ext>
              </a:extLst>
            </p:cNvPr>
            <p:cNvCxnSpPr>
              <a:cxnSpLocks/>
            </p:cNvCxnSpPr>
            <p:nvPr/>
          </p:nvCxnSpPr>
          <p:spPr>
            <a:xfrm flipH="1">
              <a:off x="8239125" y="5687992"/>
              <a:ext cx="2009775" cy="24114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E1FD612-B0ED-4068-8ADF-5C6054BA26CB}"/>
                </a:ext>
              </a:extLst>
            </p:cNvPr>
            <p:cNvSpPr txBox="1"/>
            <p:nvPr/>
          </p:nvSpPr>
          <p:spPr>
            <a:xfrm>
              <a:off x="10164627" y="5535156"/>
              <a:ext cx="114646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C00000"/>
                  </a:solidFill>
                  <a:effectLst/>
                  <a:uLnTx/>
                  <a:uFillTx/>
                  <a:latin typeface="Century Schoolbook" panose="02040604050505020304"/>
                  <a:ea typeface="+mn-ea"/>
                  <a:cs typeface="+mn-cs"/>
                </a:rPr>
                <a:t>Rewards</a:t>
              </a:r>
            </a:p>
          </p:txBody>
        </p:sp>
        <p:sp>
          <p:nvSpPr>
            <p:cNvPr id="27" name="Oval 26">
              <a:extLst>
                <a:ext uri="{FF2B5EF4-FFF2-40B4-BE49-F238E27FC236}">
                  <a16:creationId xmlns:a16="http://schemas.microsoft.com/office/drawing/2014/main" id="{2893BE00-DE6A-420B-88F2-B9D0D8113FD2}"/>
                </a:ext>
              </a:extLst>
            </p:cNvPr>
            <p:cNvSpPr/>
            <p:nvPr/>
          </p:nvSpPr>
          <p:spPr>
            <a:xfrm>
              <a:off x="8187065" y="6209408"/>
              <a:ext cx="237211" cy="389513"/>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cxnSp>
          <p:nvCxnSpPr>
            <p:cNvPr id="28" name="Straight Arrow Connector 27">
              <a:extLst>
                <a:ext uri="{FF2B5EF4-FFF2-40B4-BE49-F238E27FC236}">
                  <a16:creationId xmlns:a16="http://schemas.microsoft.com/office/drawing/2014/main" id="{F8591969-5C97-40B0-8AFB-D51E53E0B6AE}"/>
                </a:ext>
              </a:extLst>
            </p:cNvPr>
            <p:cNvCxnSpPr>
              <a:cxnSpLocks/>
            </p:cNvCxnSpPr>
            <p:nvPr/>
          </p:nvCxnSpPr>
          <p:spPr>
            <a:xfrm flipH="1">
              <a:off x="8471701" y="5704572"/>
              <a:ext cx="1807436" cy="557043"/>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173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6" name="Rectangle 115">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C3CCFA-0E5E-44EC-8799-CBB1C65B6227}"/>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Hierarchy in UNO Game Engine</a:t>
            </a:r>
          </a:p>
        </p:txBody>
      </p:sp>
      <p:sp>
        <p:nvSpPr>
          <p:cNvPr id="118" name="Rectangle 11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2" name="Content Placeholder 11" descr="A screenshot of a computer&#10;&#10;Description automatically generated with medium confidence">
            <a:extLst>
              <a:ext uri="{FF2B5EF4-FFF2-40B4-BE49-F238E27FC236}">
                <a16:creationId xmlns:a16="http://schemas.microsoft.com/office/drawing/2014/main" id="{8482FF68-F753-4BB7-A582-E5ECFB5E777D}"/>
              </a:ext>
            </a:extLst>
          </p:cNvPr>
          <p:cNvPicPr>
            <a:picLocks noGrp="1" noChangeAspect="1"/>
          </p:cNvPicPr>
          <p:nvPr>
            <p:ph idx="1"/>
          </p:nvPr>
        </p:nvPicPr>
        <p:blipFill rotWithShape="1">
          <a:blip r:embed="rId2"/>
          <a:srcRect l="17106" t="38314" r="50350" b="19340"/>
          <a:stretch/>
        </p:blipFill>
        <p:spPr>
          <a:xfrm>
            <a:off x="3847078" y="1461009"/>
            <a:ext cx="7863893" cy="3351117"/>
          </a:xfrm>
          <a:prstGeom prst="rect">
            <a:avLst/>
          </a:prstGeom>
        </p:spPr>
      </p:pic>
    </p:spTree>
    <p:extLst>
      <p:ext uri="{BB962C8B-B14F-4D97-AF65-F5344CB8AC3E}">
        <p14:creationId xmlns:p14="http://schemas.microsoft.com/office/powerpoint/2010/main" val="3981944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7" name="Rectangle 96">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9" name="Rectangle 98">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1" name="Rectangle 100">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C3CCFA-0E5E-44EC-8799-CBB1C65B6227}"/>
              </a:ext>
            </a:extLst>
          </p:cNvPr>
          <p:cNvSpPr>
            <a:spLocks noGrp="1"/>
          </p:cNvSpPr>
          <p:nvPr>
            <p:ph type="title"/>
          </p:nvPr>
        </p:nvSpPr>
        <p:spPr>
          <a:xfrm>
            <a:off x="1115568" y="548640"/>
            <a:ext cx="10168128" cy="1179576"/>
          </a:xfrm>
        </p:spPr>
        <p:txBody>
          <a:bodyPr vert="horz" lIns="91440" tIns="45720" rIns="91440" bIns="45720" rtlCol="0">
            <a:normAutofit/>
          </a:bodyPr>
          <a:lstStyle/>
          <a:p>
            <a:r>
              <a:rPr lang="en-US" sz="4000" kern="1200" dirty="0">
                <a:latin typeface="+mj-lt"/>
                <a:ea typeface="+mj-ea"/>
                <a:cs typeface="+mj-cs"/>
              </a:rPr>
              <a:t>Our Contribution</a:t>
            </a:r>
          </a:p>
        </p:txBody>
      </p:sp>
      <p:sp>
        <p:nvSpPr>
          <p:cNvPr id="103" name="Rectangle 102">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 name="Content Placeholder 8">
            <a:extLst>
              <a:ext uri="{FF2B5EF4-FFF2-40B4-BE49-F238E27FC236}">
                <a16:creationId xmlns:a16="http://schemas.microsoft.com/office/drawing/2014/main" id="{D9837998-07DF-408E-9E77-FA2298D4E504}"/>
              </a:ext>
            </a:extLst>
          </p:cNvPr>
          <p:cNvSpPr>
            <a:spLocks noGrp="1"/>
          </p:cNvSpPr>
          <p:nvPr>
            <p:ph idx="1"/>
          </p:nvPr>
        </p:nvSpPr>
        <p:spPr>
          <a:xfrm>
            <a:off x="1115568" y="2481943"/>
            <a:ext cx="10168128" cy="3695020"/>
          </a:xfrm>
        </p:spPr>
        <p:txBody>
          <a:bodyPr>
            <a:normAutofit/>
          </a:bodyPr>
          <a:lstStyle/>
          <a:p>
            <a:pPr marL="0" indent="0" algn="just">
              <a:lnSpc>
                <a:spcPct val="100000"/>
              </a:lnSpc>
              <a:buNone/>
            </a:pPr>
            <a:r>
              <a:rPr lang="en-IN" sz="2200" dirty="0"/>
              <a:t>In this term project, we dedicated our efforts to:</a:t>
            </a:r>
          </a:p>
          <a:p>
            <a:pPr algn="just">
              <a:lnSpc>
                <a:spcPct val="100000"/>
              </a:lnSpc>
            </a:pPr>
            <a:r>
              <a:rPr lang="en-IN" sz="2200" dirty="0"/>
              <a:t>Understanding the computational complexities involved in the game of UNO</a:t>
            </a:r>
          </a:p>
          <a:p>
            <a:pPr algn="just">
              <a:lnSpc>
                <a:spcPct val="100000"/>
              </a:lnSpc>
            </a:pPr>
            <a:r>
              <a:rPr lang="en-IN" sz="2200" dirty="0"/>
              <a:t>Grasp the intricacies of training a Reinforcement Learning based agent</a:t>
            </a:r>
          </a:p>
          <a:p>
            <a:pPr algn="just">
              <a:lnSpc>
                <a:spcPct val="100000"/>
              </a:lnSpc>
            </a:pPr>
            <a:r>
              <a:rPr lang="en-IN" sz="2200" dirty="0"/>
              <a:t>Successfully create the UNO environment and train agents on the same</a:t>
            </a:r>
          </a:p>
          <a:p>
            <a:pPr algn="just">
              <a:lnSpc>
                <a:spcPct val="100000"/>
              </a:lnSpc>
            </a:pPr>
            <a:r>
              <a:rPr lang="en-IN" sz="2200" dirty="0"/>
              <a:t>Extend the respective previous work to provide tangible answers</a:t>
            </a:r>
          </a:p>
          <a:p>
            <a:pPr algn="just">
              <a:lnSpc>
                <a:spcPct val="100000"/>
              </a:lnSpc>
            </a:pPr>
            <a:r>
              <a:rPr lang="en-IN" sz="2200" dirty="0"/>
              <a:t>Compete RL Based agent with Random and Card counting agent</a:t>
            </a:r>
          </a:p>
          <a:p>
            <a:pPr algn="just">
              <a:lnSpc>
                <a:spcPct val="100000"/>
              </a:lnSpc>
            </a:pPr>
            <a:r>
              <a:rPr lang="en-IN" sz="2200" dirty="0"/>
              <a:t>Compare the Q-Learning approach with Monte Carlo method</a:t>
            </a:r>
          </a:p>
        </p:txBody>
      </p:sp>
    </p:spTree>
    <p:extLst>
      <p:ext uri="{BB962C8B-B14F-4D97-AF65-F5344CB8AC3E}">
        <p14:creationId xmlns:p14="http://schemas.microsoft.com/office/powerpoint/2010/main" val="2445967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Freeform: Shape 25">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Freeform: Shape 27">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C3CCFA-0E5E-44EC-8799-CBB1C65B6227}"/>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State Breakdown</a:t>
            </a:r>
          </a:p>
        </p:txBody>
      </p:sp>
      <p:sp>
        <p:nvSpPr>
          <p:cNvPr id="30" name="Rectangle 2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2" name="Rectangle 3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descr="Text&#10;&#10;Description automatically generated with medium confidence">
            <a:extLst>
              <a:ext uri="{FF2B5EF4-FFF2-40B4-BE49-F238E27FC236}">
                <a16:creationId xmlns:a16="http://schemas.microsoft.com/office/drawing/2014/main" id="{72EAECA3-B3F6-4385-96F4-53C00CCA10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2148" y="2087629"/>
            <a:ext cx="6521044" cy="2575811"/>
          </a:xfrm>
          <a:prstGeom prst="rect">
            <a:avLst/>
          </a:prstGeom>
        </p:spPr>
      </p:pic>
    </p:spTree>
    <p:extLst>
      <p:ext uri="{BB962C8B-B14F-4D97-AF65-F5344CB8AC3E}">
        <p14:creationId xmlns:p14="http://schemas.microsoft.com/office/powerpoint/2010/main" val="25070710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Freeform: Shape 25">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Freeform: Shape 27">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C3CCFA-0E5E-44EC-8799-CBB1C65B6227}"/>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Monte Carlo Reward Update</a:t>
            </a:r>
            <a:endParaRPr lang="en-US" sz="4800" kern="1200" dirty="0">
              <a:solidFill>
                <a:schemeClr val="tx1"/>
              </a:solidFill>
              <a:latin typeface="+mj-lt"/>
              <a:ea typeface="+mj-ea"/>
              <a:cs typeface="+mj-cs"/>
            </a:endParaRPr>
          </a:p>
        </p:txBody>
      </p:sp>
      <p:sp>
        <p:nvSpPr>
          <p:cNvPr id="30" name="Rectangle 2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77C79031-0CA2-4E8E-B0DE-CBE4341303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3423" y="3232150"/>
            <a:ext cx="5807075" cy="393700"/>
          </a:xfrm>
          <a:prstGeom prst="rect">
            <a:avLst/>
          </a:prstGeom>
        </p:spPr>
      </p:pic>
    </p:spTree>
    <p:extLst>
      <p:ext uri="{BB962C8B-B14F-4D97-AF65-F5344CB8AC3E}">
        <p14:creationId xmlns:p14="http://schemas.microsoft.com/office/powerpoint/2010/main" val="23559237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Parallax</Template>
  <TotalTime>319</TotalTime>
  <Words>912</Words>
  <Application>Microsoft Office PowerPoint</Application>
  <PresentationFormat>Widescreen</PresentationFormat>
  <Paragraphs>141</Paragraphs>
  <Slides>25</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25</vt:i4>
      </vt:variant>
    </vt:vector>
  </HeadingPairs>
  <TitlesOfParts>
    <vt:vector size="32" baseType="lpstr">
      <vt:lpstr>Arial</vt:lpstr>
      <vt:lpstr>Calibri</vt:lpstr>
      <vt:lpstr>Calibri Light</vt:lpstr>
      <vt:lpstr>Century Schoolbook</vt:lpstr>
      <vt:lpstr>Wingdings 2</vt:lpstr>
      <vt:lpstr>Office Theme</vt:lpstr>
      <vt:lpstr>View</vt:lpstr>
      <vt:lpstr>UNO: A COMPREHENSIVE ANALYSIS OF REINFORCEMENT LEARNING BASED AGENT</vt:lpstr>
      <vt:lpstr>AIM</vt:lpstr>
      <vt:lpstr>REFERENCES</vt:lpstr>
      <vt:lpstr>MAIN IDEA</vt:lpstr>
      <vt:lpstr>CHARACTERISTICS</vt:lpstr>
      <vt:lpstr>Hierarchy in UNO Game Engine</vt:lpstr>
      <vt:lpstr>Our Contribution</vt:lpstr>
      <vt:lpstr>State Breakdown</vt:lpstr>
      <vt:lpstr>Monte Carlo Reward Update</vt:lpstr>
      <vt:lpstr>Q-Learning Reward Update</vt:lpstr>
      <vt:lpstr>RL Based Agent vs Random Agent</vt:lpstr>
      <vt:lpstr>RL Based Agent vs Random Agent</vt:lpstr>
      <vt:lpstr>RL Based Agent vs Random Agent</vt:lpstr>
      <vt:lpstr>RL Based Agent vs Random Agent</vt:lpstr>
      <vt:lpstr>RL Based Agent vs Random Agent</vt:lpstr>
      <vt:lpstr>RL Based Agent vs Random Agent</vt:lpstr>
      <vt:lpstr>Training RL Based Agent Using Monte Carlo</vt:lpstr>
      <vt:lpstr>Monte Carlo Results</vt:lpstr>
      <vt:lpstr>Monte Carlo Results</vt:lpstr>
      <vt:lpstr>Monte Carlo Results</vt:lpstr>
      <vt:lpstr>Monte Carlo Results</vt:lpstr>
      <vt:lpstr>Monte Carlo Results</vt:lpstr>
      <vt:lpstr>Further Enhancements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UNO: A COMPREHENSIVE ANALYSIS OF REINFORCEMENT LEARNING BASED AGENT</dc:title>
  <dc:creator>Ishan Tripathi</dc:creator>
  <cp:lastModifiedBy>Ishan Tripathi</cp:lastModifiedBy>
  <cp:revision>1</cp:revision>
  <dcterms:created xsi:type="dcterms:W3CDTF">2022-04-26T07:48:02Z</dcterms:created>
  <dcterms:modified xsi:type="dcterms:W3CDTF">2022-04-26T13:07:21Z</dcterms:modified>
</cp:coreProperties>
</file>